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9.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5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55.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52.xml"/>
  <Override ContentType="application/vnd.openxmlformats-officedocument.presentationml.slideLayout+xml" PartName="/ppt/slideLayouts/slideLayout21.xml"/>
  <Override ContentType="application/vnd.openxmlformats-officedocument.presentationml.slideLayout+xml" PartName="/ppt/slideLayouts/slideLayout60.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53.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59.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56.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5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57.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58.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5.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708" r:id="rId3"/>
    <p:sldMasterId id="2147483709" r:id="rId4"/>
    <p:sldMasterId id="2147483710" r:id="rId5"/>
    <p:sldMasterId id="2147483711" r:id="rId6"/>
    <p:sldMasterId id="2147483712" r:id="rId7"/>
  </p:sldMasterIdLst>
  <p:notesMasterIdLst>
    <p:notesMasterId r:id="rId8"/>
  </p:notesMasterIdLst>
  <p:sldIdLst>
    <p:sldId id="256" r:id="rId9"/>
    <p:sldId id="257" r:id="rId10"/>
    <p:sldId id="258" r:id="rId11"/>
    <p:sldId id="259" r:id="rId12"/>
    <p:sldId id="260" r:id="rId13"/>
    <p:sldId id="261" r:id="rId14"/>
    <p:sldId id="262" r:id="rId15"/>
    <p:sldId id="263" r:id="rId16"/>
    <p:sldId id="264" r:id="rId17"/>
    <p:sldId id="265" r:id="rId18"/>
    <p:sldId id="266" r:id="rId19"/>
    <p:sldId id="267" r:id="rId20"/>
    <p:sldId id="268" r:id="rId21"/>
    <p:sldId id="269" r:id="rId22"/>
    <p:sldId id="270" r:id="rId23"/>
    <p:sldId id="271" r:id="rId24"/>
    <p:sldId id="272" r:id="rId25"/>
    <p:sldId id="273" r:id="rId26"/>
    <p:sldId id="274" r:id="rId27"/>
    <p:sldId id="275" r:id="rId28"/>
    <p:sldId id="276" r:id="rId29"/>
  </p:sldIdLst>
  <p:sldSz cy="6858000" cx="9144000"/>
  <p:notesSz cx="6797675" cy="9926625"/>
  <p:embeddedFontLst>
    <p:embeddedFont>
      <p:font typeface="Quattrocento Sans"/>
      <p:regular r:id="rId30"/>
      <p:bold r:id="rId31"/>
      <p:italic r:id="rId32"/>
      <p:boldItalic r:id="rId33"/>
    </p:embeddedFont>
    <p:embeddedFont>
      <p:font typeface="Oi"/>
      <p:regular r:id="rId34"/>
    </p:embeddedFont>
    <p:embeddedFont>
      <p:font typeface="Century Gothic"/>
      <p:regular r:id="rId35"/>
      <p:bold r:id="rId36"/>
      <p:italic r:id="rId37"/>
      <p:boldItalic r:id="rId3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2.xml"/><Relationship Id="rId22" Type="http://schemas.openxmlformats.org/officeDocument/2006/relationships/slide" Target="slides/slide14.xml"/><Relationship Id="rId21" Type="http://schemas.openxmlformats.org/officeDocument/2006/relationships/slide" Target="slides/slide13.xml"/><Relationship Id="rId24" Type="http://schemas.openxmlformats.org/officeDocument/2006/relationships/slide" Target="slides/slide16.xml"/><Relationship Id="rId23" Type="http://schemas.openxmlformats.org/officeDocument/2006/relationships/slide" Target="slides/slide15.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1.xml"/><Relationship Id="rId26" Type="http://schemas.openxmlformats.org/officeDocument/2006/relationships/slide" Target="slides/slide18.xml"/><Relationship Id="rId25" Type="http://schemas.openxmlformats.org/officeDocument/2006/relationships/slide" Target="slides/slide17.xml"/><Relationship Id="rId28" Type="http://schemas.openxmlformats.org/officeDocument/2006/relationships/slide" Target="slides/slide20.xml"/><Relationship Id="rId27" Type="http://schemas.openxmlformats.org/officeDocument/2006/relationships/slide" Target="slides/slide19.xml"/><Relationship Id="rId5" Type="http://schemas.openxmlformats.org/officeDocument/2006/relationships/slideMaster" Target="slideMasters/slideMaster3.xml"/><Relationship Id="rId6" Type="http://schemas.openxmlformats.org/officeDocument/2006/relationships/slideMaster" Target="slideMasters/slideMaster4.xml"/><Relationship Id="rId29" Type="http://schemas.openxmlformats.org/officeDocument/2006/relationships/slide" Target="slides/slide21.xml"/><Relationship Id="rId7" Type="http://schemas.openxmlformats.org/officeDocument/2006/relationships/slideMaster" Target="slideMasters/slideMaster5.xml"/><Relationship Id="rId8" Type="http://schemas.openxmlformats.org/officeDocument/2006/relationships/notesMaster" Target="notesMasters/notesMaster1.xml"/><Relationship Id="rId31" Type="http://schemas.openxmlformats.org/officeDocument/2006/relationships/font" Target="fonts/QuattrocentoSans-bold.fntdata"/><Relationship Id="rId30" Type="http://schemas.openxmlformats.org/officeDocument/2006/relationships/font" Target="fonts/QuattrocentoSans-regular.fntdata"/><Relationship Id="rId11" Type="http://schemas.openxmlformats.org/officeDocument/2006/relationships/slide" Target="slides/slide3.xml"/><Relationship Id="rId33" Type="http://schemas.openxmlformats.org/officeDocument/2006/relationships/font" Target="fonts/QuattrocentoSans-boldItalic.fntdata"/><Relationship Id="rId10" Type="http://schemas.openxmlformats.org/officeDocument/2006/relationships/slide" Target="slides/slide2.xml"/><Relationship Id="rId32" Type="http://schemas.openxmlformats.org/officeDocument/2006/relationships/font" Target="fonts/QuattrocentoSans-italic.fntdata"/><Relationship Id="rId13" Type="http://schemas.openxmlformats.org/officeDocument/2006/relationships/slide" Target="slides/slide5.xml"/><Relationship Id="rId35" Type="http://schemas.openxmlformats.org/officeDocument/2006/relationships/font" Target="fonts/CenturyGothic-regular.fntdata"/><Relationship Id="rId12" Type="http://schemas.openxmlformats.org/officeDocument/2006/relationships/slide" Target="slides/slide4.xml"/><Relationship Id="rId34" Type="http://schemas.openxmlformats.org/officeDocument/2006/relationships/font" Target="fonts/Oi-regular.fntdata"/><Relationship Id="rId15" Type="http://schemas.openxmlformats.org/officeDocument/2006/relationships/slide" Target="slides/slide7.xml"/><Relationship Id="rId37" Type="http://schemas.openxmlformats.org/officeDocument/2006/relationships/font" Target="fonts/CenturyGothic-italic.fntdata"/><Relationship Id="rId14" Type="http://schemas.openxmlformats.org/officeDocument/2006/relationships/slide" Target="slides/slide6.xml"/><Relationship Id="rId36" Type="http://schemas.openxmlformats.org/officeDocument/2006/relationships/font" Target="fonts/CenturyGothic-bold.fntdata"/><Relationship Id="rId17" Type="http://schemas.openxmlformats.org/officeDocument/2006/relationships/slide" Target="slides/slide9.xml"/><Relationship Id="rId16" Type="http://schemas.openxmlformats.org/officeDocument/2006/relationships/slide" Target="slides/slide8.xml"/><Relationship Id="rId38" Type="http://schemas.openxmlformats.org/officeDocument/2006/relationships/font" Target="fonts/CenturyGothic-boldItalic.fntdata"/><Relationship Id="rId19" Type="http://schemas.openxmlformats.org/officeDocument/2006/relationships/slide" Target="slides/slide11.xml"/><Relationship Id="rId18" Type="http://schemas.openxmlformats.org/officeDocument/2006/relationships/slide" Target="slides/slide10.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45520" cy="496440"/>
          </a:xfrm>
          <a:prstGeom prst="rect">
            <a:avLst/>
          </a:prstGeom>
          <a:noFill/>
          <a:ln>
            <a:noFill/>
          </a:ln>
        </p:spPr>
        <p:txBody>
          <a:bodyPr anchorCtr="0" anchor="t" bIns="46425" lIns="93225" spcFirstLastPara="1" rIns="93225" wrap="square" tIns="46425">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4" name="Google Shape;4;n"/>
          <p:cNvSpPr txBox="1"/>
          <p:nvPr>
            <p:ph idx="10" type="dt"/>
          </p:nvPr>
        </p:nvSpPr>
        <p:spPr>
          <a:xfrm>
            <a:off x="3850560" y="0"/>
            <a:ext cx="2945520" cy="496440"/>
          </a:xfrm>
          <a:prstGeom prst="rect">
            <a:avLst/>
          </a:prstGeom>
          <a:noFill/>
          <a:ln>
            <a:noFill/>
          </a:ln>
        </p:spPr>
        <p:txBody>
          <a:bodyPr anchorCtr="0" anchor="t" bIns="46425" lIns="93225" spcFirstLastPara="1" rIns="93225" wrap="square" tIns="46425">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5" name="Google Shape;5;n"/>
          <p:cNvSpPr/>
          <p:nvPr>
            <p:ph idx="3"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 name="Google Shape;6;n"/>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9428400"/>
            <a:ext cx="2945520" cy="496440"/>
          </a:xfrm>
          <a:prstGeom prst="rect">
            <a:avLst/>
          </a:prstGeom>
          <a:noFill/>
          <a:ln>
            <a:noFill/>
          </a:ln>
        </p:spPr>
        <p:txBody>
          <a:bodyPr anchorCtr="0" anchor="b" bIns="46425" lIns="93225" spcFirstLastPara="1" rIns="93225" wrap="square" tIns="46425">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8" name="Google Shape;8;n"/>
          <p:cNvSpPr txBox="1"/>
          <p:nvPr>
            <p:ph idx="12" type="sldNum"/>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200" u="none" cap="none" strike="noStrike">
                <a:solidFill>
                  <a:srgbClr val="000000"/>
                </a:solidFill>
                <a:latin typeface="Calibri"/>
                <a:ea typeface="Calibri"/>
                <a:cs typeface="Calibri"/>
                <a:sym typeface="Calibri"/>
              </a:rPr>
              <a:t>‹#›</a:t>
            </a:fld>
            <a:endParaRPr b="0" i="0" sz="1200" u="none" cap="none" strike="noStrike">
              <a:latin typeface="Times New Roman"/>
              <a:ea typeface="Times New Roman"/>
              <a:cs typeface="Times New Roman"/>
              <a:sym typeface="Times New Roman"/>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84" name="Google Shape;284;p1: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lnSpc>
                <a:spcPct val="100000"/>
              </a:lnSpc>
              <a:spcBef>
                <a:spcPts val="0"/>
              </a:spcBef>
              <a:spcAft>
                <a:spcPts val="0"/>
              </a:spcAft>
              <a:buNone/>
            </a:pPr>
            <a:r>
              <a:rPr b="1" lang="en-GB" sz="1200" strike="noStrike">
                <a:solidFill>
                  <a:srgbClr val="000000"/>
                </a:solidFill>
                <a:latin typeface="Calibri"/>
                <a:ea typeface="Calibri"/>
                <a:cs typeface="Calibri"/>
                <a:sym typeface="Calibri"/>
              </a:rPr>
              <a:t>SN</a:t>
            </a:r>
            <a:endParaRPr b="0" sz="1200" strike="noStrike">
              <a:latin typeface="Arial"/>
              <a:ea typeface="Arial"/>
              <a:cs typeface="Arial"/>
              <a:sym typeface="Arial"/>
            </a:endParaRPr>
          </a:p>
          <a:p>
            <a:pPr indent="0" lvl="0" marL="0" rtl="0" algn="l">
              <a:lnSpc>
                <a:spcPct val="100000"/>
              </a:lnSpc>
              <a:spcBef>
                <a:spcPts val="0"/>
              </a:spcBef>
              <a:spcAft>
                <a:spcPts val="0"/>
              </a:spcAft>
              <a:buNone/>
            </a:pPr>
            <a:r>
              <a:rPr b="0" lang="en-GB" sz="1200" strike="noStrike">
                <a:solidFill>
                  <a:srgbClr val="000000"/>
                </a:solidFill>
                <a:latin typeface="Calibri"/>
                <a:ea typeface="Calibri"/>
                <a:cs typeface="Calibri"/>
                <a:sym typeface="Calibri"/>
              </a:rPr>
              <a:t>Welcome to all familiar parents and carers to Key Stage 1 as well as all those with a child moving into Year 1 for the first time. </a:t>
            </a:r>
            <a:endParaRPr b="0" sz="1200" strike="noStrike">
              <a:latin typeface="Arial"/>
              <a:ea typeface="Arial"/>
              <a:cs typeface="Arial"/>
              <a:sym typeface="Arial"/>
            </a:endParaRPr>
          </a:p>
          <a:p>
            <a:pPr indent="0" lvl="0" marL="0" rtl="0" algn="l">
              <a:lnSpc>
                <a:spcPct val="100000"/>
              </a:lnSpc>
              <a:spcBef>
                <a:spcPts val="0"/>
              </a:spcBef>
              <a:spcAft>
                <a:spcPts val="0"/>
              </a:spcAft>
              <a:buNone/>
            </a:pPr>
            <a:r>
              <a:t/>
            </a:r>
            <a:endParaRPr b="0" sz="1200" strike="noStrike">
              <a:latin typeface="Arial"/>
              <a:ea typeface="Arial"/>
              <a:cs typeface="Arial"/>
              <a:sym typeface="Arial"/>
            </a:endParaRPr>
          </a:p>
          <a:p>
            <a:pPr indent="0" lvl="0" marL="0" rtl="0" algn="l">
              <a:lnSpc>
                <a:spcPct val="100000"/>
              </a:lnSpc>
              <a:spcBef>
                <a:spcPts val="0"/>
              </a:spcBef>
              <a:spcAft>
                <a:spcPts val="0"/>
              </a:spcAft>
              <a:buNone/>
            </a:pPr>
            <a:r>
              <a:t/>
            </a:r>
            <a:endParaRPr b="0" sz="1200" strike="noStrike">
              <a:latin typeface="Arial"/>
              <a:ea typeface="Arial"/>
              <a:cs typeface="Arial"/>
              <a:sym typeface="Arial"/>
            </a:endParaRPr>
          </a:p>
        </p:txBody>
      </p:sp>
      <p:sp>
        <p:nvSpPr>
          <p:cNvPr id="285" name="Google Shape;285;p1: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294" name="Google Shape;294;p2: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lnSpc>
                <a:spcPct val="100000"/>
              </a:lnSpc>
              <a:spcBef>
                <a:spcPts val="0"/>
              </a:spcBef>
              <a:spcAft>
                <a:spcPts val="0"/>
              </a:spcAft>
              <a:buNone/>
            </a:pPr>
            <a:r>
              <a:rPr b="1" lang="en-GB" sz="1200" strike="noStrike">
                <a:solidFill>
                  <a:srgbClr val="000000"/>
                </a:solidFill>
                <a:latin typeface="Calibri"/>
                <a:ea typeface="Calibri"/>
                <a:cs typeface="Calibri"/>
                <a:sym typeface="Calibri"/>
              </a:rPr>
              <a:t>SN</a:t>
            </a:r>
            <a:endParaRPr b="0" sz="1200" strike="noStrike">
              <a:latin typeface="Arial"/>
              <a:ea typeface="Arial"/>
              <a:cs typeface="Arial"/>
              <a:sym typeface="Arial"/>
            </a:endParaRPr>
          </a:p>
          <a:p>
            <a:pPr indent="0" lvl="0" marL="0" rtl="0" algn="l">
              <a:lnSpc>
                <a:spcPct val="100000"/>
              </a:lnSpc>
              <a:spcBef>
                <a:spcPts val="0"/>
              </a:spcBef>
              <a:spcAft>
                <a:spcPts val="0"/>
              </a:spcAft>
              <a:buNone/>
            </a:pPr>
            <a:r>
              <a:t/>
            </a:r>
            <a:endParaRPr b="0" sz="1200" strike="noStrike">
              <a:latin typeface="Arial"/>
              <a:ea typeface="Arial"/>
              <a:cs typeface="Arial"/>
              <a:sym typeface="Arial"/>
            </a:endParaRPr>
          </a:p>
        </p:txBody>
      </p:sp>
      <p:sp>
        <p:nvSpPr>
          <p:cNvPr id="295" name="Google Shape;295;p2: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3: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06" name="Google Shape;306;p3: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lnSpc>
                <a:spcPct val="100000"/>
              </a:lnSpc>
              <a:spcBef>
                <a:spcPts val="0"/>
              </a:spcBef>
              <a:spcAft>
                <a:spcPts val="0"/>
              </a:spcAft>
              <a:buNone/>
            </a:pPr>
            <a:r>
              <a:rPr b="1" lang="en-GB" sz="1200" strike="noStrike">
                <a:solidFill>
                  <a:srgbClr val="000000"/>
                </a:solidFill>
                <a:latin typeface="Calibri"/>
                <a:ea typeface="Calibri"/>
                <a:cs typeface="Calibri"/>
                <a:sym typeface="Calibri"/>
              </a:rPr>
              <a:t>SN</a:t>
            </a:r>
            <a:endParaRPr b="0" sz="1200" strike="noStrike">
              <a:latin typeface="Arial"/>
              <a:ea typeface="Arial"/>
              <a:cs typeface="Arial"/>
              <a:sym typeface="Arial"/>
            </a:endParaRPr>
          </a:p>
          <a:p>
            <a:pPr indent="0" lvl="0" marL="0" rtl="0" algn="l">
              <a:lnSpc>
                <a:spcPct val="100000"/>
              </a:lnSpc>
              <a:spcBef>
                <a:spcPts val="0"/>
              </a:spcBef>
              <a:spcAft>
                <a:spcPts val="0"/>
              </a:spcAft>
              <a:buNone/>
            </a:pPr>
            <a:r>
              <a:t/>
            </a:r>
            <a:endParaRPr b="0" sz="1200" strike="noStrike">
              <a:latin typeface="Arial"/>
              <a:ea typeface="Arial"/>
              <a:cs typeface="Arial"/>
              <a:sym typeface="Arial"/>
            </a:endParaRPr>
          </a:p>
        </p:txBody>
      </p:sp>
      <p:sp>
        <p:nvSpPr>
          <p:cNvPr id="307" name="Google Shape;307;p3: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1" name="Shape 331"/>
        <p:cNvGrpSpPr/>
        <p:nvPr/>
      </p:nvGrpSpPr>
      <p:grpSpPr>
        <a:xfrm>
          <a:off x="0" y="0"/>
          <a:ext cx="0" cy="0"/>
          <a:chOff x="0" y="0"/>
          <a:chExt cx="0" cy="0"/>
        </a:xfrm>
      </p:grpSpPr>
      <p:sp>
        <p:nvSpPr>
          <p:cNvPr id="332" name="Google Shape;332;p4: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33" name="Google Shape;333;p4: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334" name="Google Shape;334;p4: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8" name="Shape 358"/>
        <p:cNvGrpSpPr/>
        <p:nvPr/>
      </p:nvGrpSpPr>
      <p:grpSpPr>
        <a:xfrm>
          <a:off x="0" y="0"/>
          <a:ext cx="0" cy="0"/>
          <a:chOff x="0" y="0"/>
          <a:chExt cx="0" cy="0"/>
        </a:xfrm>
      </p:grpSpPr>
      <p:sp>
        <p:nvSpPr>
          <p:cNvPr id="359" name="Google Shape;359;p5: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60" name="Google Shape;360;p5: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361" name="Google Shape;361;p5: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6: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84" name="Google Shape;384;p6: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385" name="Google Shape;385;p6: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6" name="Shape 396"/>
        <p:cNvGrpSpPr/>
        <p:nvPr/>
      </p:nvGrpSpPr>
      <p:grpSpPr>
        <a:xfrm>
          <a:off x="0" y="0"/>
          <a:ext cx="0" cy="0"/>
          <a:chOff x="0" y="0"/>
          <a:chExt cx="0" cy="0"/>
        </a:xfrm>
      </p:grpSpPr>
      <p:sp>
        <p:nvSpPr>
          <p:cNvPr id="397" name="Google Shape;397;p7: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398" name="Google Shape;398;p7: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399" name="Google Shape;399;p7: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200" u="none" cap="none" strike="noStrike">
                <a:solidFill>
                  <a:srgbClr val="000000"/>
                </a:solidFill>
                <a:latin typeface="Calibri"/>
                <a:ea typeface="Calibri"/>
                <a:cs typeface="Calibri"/>
                <a:sym typeface="Calibri"/>
              </a:rPr>
              <a:t>‹#›</a:t>
            </a:fld>
            <a:endParaRPr b="0" i="0" sz="1200" u="none" cap="none" strike="noStrike">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8" name="Shape 408"/>
        <p:cNvGrpSpPr/>
        <p:nvPr/>
      </p:nvGrpSpPr>
      <p:grpSpPr>
        <a:xfrm>
          <a:off x="0" y="0"/>
          <a:ext cx="0" cy="0"/>
          <a:chOff x="0" y="0"/>
          <a:chExt cx="0" cy="0"/>
        </a:xfrm>
      </p:grpSpPr>
      <p:sp>
        <p:nvSpPr>
          <p:cNvPr id="409" name="Google Shape;409;p8: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10" name="Google Shape;410;p8: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411" name="Google Shape;411;p8: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9: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29" name="Google Shape;429;p9: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430" name="Google Shape;430;p9: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200" u="none" cap="none" strike="noStrike">
                <a:solidFill>
                  <a:srgbClr val="000000"/>
                </a:solidFill>
                <a:latin typeface="Calibri"/>
                <a:ea typeface="Calibri"/>
                <a:cs typeface="Calibri"/>
                <a:sym typeface="Calibri"/>
              </a:rPr>
              <a:t>‹#›</a:t>
            </a:fld>
            <a:endParaRPr b="0" i="0" sz="1200" u="none" cap="none" strike="noStrike">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10: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43" name="Google Shape;443;p10: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444" name="Google Shape;444;p10: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200" u="none" cap="none" strike="noStrike">
                <a:solidFill>
                  <a:srgbClr val="000000"/>
                </a:solidFill>
                <a:latin typeface="Calibri"/>
                <a:ea typeface="Calibri"/>
                <a:cs typeface="Calibri"/>
                <a:sym typeface="Calibri"/>
              </a:rPr>
              <a:t>‹#›</a:t>
            </a:fld>
            <a:endParaRPr b="0" i="0" sz="1200" u="none" cap="none" strike="noStrike">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5" name="Shape 455"/>
        <p:cNvGrpSpPr/>
        <p:nvPr/>
      </p:nvGrpSpPr>
      <p:grpSpPr>
        <a:xfrm>
          <a:off x="0" y="0"/>
          <a:ext cx="0" cy="0"/>
          <a:chOff x="0" y="0"/>
          <a:chExt cx="0" cy="0"/>
        </a:xfrm>
      </p:grpSpPr>
      <p:sp>
        <p:nvSpPr>
          <p:cNvPr id="456" name="Google Shape;456;p11: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57" name="Google Shape;457;p11: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458" name="Google Shape;458;p11: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0" name="Shape 470"/>
        <p:cNvGrpSpPr/>
        <p:nvPr/>
      </p:nvGrpSpPr>
      <p:grpSpPr>
        <a:xfrm>
          <a:off x="0" y="0"/>
          <a:ext cx="0" cy="0"/>
          <a:chOff x="0" y="0"/>
          <a:chExt cx="0" cy="0"/>
        </a:xfrm>
      </p:grpSpPr>
      <p:sp>
        <p:nvSpPr>
          <p:cNvPr id="471" name="Google Shape;471;p12: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72" name="Google Shape;472;p12: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473" name="Google Shape;473;p12: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5" name="Shape 485"/>
        <p:cNvGrpSpPr/>
        <p:nvPr/>
      </p:nvGrpSpPr>
      <p:grpSpPr>
        <a:xfrm>
          <a:off x="0" y="0"/>
          <a:ext cx="0" cy="0"/>
          <a:chOff x="0" y="0"/>
          <a:chExt cx="0" cy="0"/>
        </a:xfrm>
      </p:grpSpPr>
      <p:sp>
        <p:nvSpPr>
          <p:cNvPr id="486" name="Google Shape;486;p13: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487" name="Google Shape;487;p13: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488" name="Google Shape;488;p13: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9" name="Shape 499"/>
        <p:cNvGrpSpPr/>
        <p:nvPr/>
      </p:nvGrpSpPr>
      <p:grpSpPr>
        <a:xfrm>
          <a:off x="0" y="0"/>
          <a:ext cx="0" cy="0"/>
          <a:chOff x="0" y="0"/>
          <a:chExt cx="0" cy="0"/>
        </a:xfrm>
      </p:grpSpPr>
      <p:sp>
        <p:nvSpPr>
          <p:cNvPr id="500" name="Google Shape;500;p14: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01" name="Google Shape;501;p14: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502" name="Google Shape;502;p14: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5" name="Shape 515"/>
        <p:cNvGrpSpPr/>
        <p:nvPr/>
      </p:nvGrpSpPr>
      <p:grpSpPr>
        <a:xfrm>
          <a:off x="0" y="0"/>
          <a:ext cx="0" cy="0"/>
          <a:chOff x="0" y="0"/>
          <a:chExt cx="0" cy="0"/>
        </a:xfrm>
      </p:grpSpPr>
      <p:sp>
        <p:nvSpPr>
          <p:cNvPr id="516" name="Google Shape;516;p15: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17" name="Google Shape;517;p15: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518" name="Google Shape;518;p15: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200" u="none" cap="none" strike="noStrike">
                <a:solidFill>
                  <a:srgbClr val="000000"/>
                </a:solidFill>
                <a:latin typeface="Calibri"/>
                <a:ea typeface="Calibri"/>
                <a:cs typeface="Calibri"/>
                <a:sym typeface="Calibri"/>
              </a:rPr>
              <a:t>‹#›</a:t>
            </a:fld>
            <a:endParaRPr b="0" i="0" sz="1200" u="none" cap="none" strike="noStrike">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1" name="Shape 531"/>
        <p:cNvGrpSpPr/>
        <p:nvPr/>
      </p:nvGrpSpPr>
      <p:grpSpPr>
        <a:xfrm>
          <a:off x="0" y="0"/>
          <a:ext cx="0" cy="0"/>
          <a:chOff x="0" y="0"/>
          <a:chExt cx="0" cy="0"/>
        </a:xfrm>
      </p:grpSpPr>
      <p:sp>
        <p:nvSpPr>
          <p:cNvPr id="532" name="Google Shape;532;p16: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33" name="Google Shape;533;p16: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534" name="Google Shape;534;p16: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200" u="none" cap="none" strike="noStrike">
                <a:solidFill>
                  <a:srgbClr val="000000"/>
                </a:solidFill>
                <a:latin typeface="Calibri"/>
                <a:ea typeface="Calibri"/>
                <a:cs typeface="Calibri"/>
                <a:sym typeface="Calibri"/>
              </a:rPr>
              <a:t>‹#›</a:t>
            </a:fld>
            <a:endParaRPr b="0" i="0" sz="1200" u="none" cap="none" strike="noStrike">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9" name="Shape 549"/>
        <p:cNvGrpSpPr/>
        <p:nvPr/>
      </p:nvGrpSpPr>
      <p:grpSpPr>
        <a:xfrm>
          <a:off x="0" y="0"/>
          <a:ext cx="0" cy="0"/>
          <a:chOff x="0" y="0"/>
          <a:chExt cx="0" cy="0"/>
        </a:xfrm>
      </p:grpSpPr>
      <p:sp>
        <p:nvSpPr>
          <p:cNvPr id="550" name="Google Shape;550;p17: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51" name="Google Shape;551;p17: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552" name="Google Shape;552;p17: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5" name="Shape 565"/>
        <p:cNvGrpSpPr/>
        <p:nvPr/>
      </p:nvGrpSpPr>
      <p:grpSpPr>
        <a:xfrm>
          <a:off x="0" y="0"/>
          <a:ext cx="0" cy="0"/>
          <a:chOff x="0" y="0"/>
          <a:chExt cx="0" cy="0"/>
        </a:xfrm>
      </p:grpSpPr>
      <p:sp>
        <p:nvSpPr>
          <p:cNvPr id="566" name="Google Shape;566;p18: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67" name="Google Shape;567;p18: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568" name="Google Shape;568;p18: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7" name="Shape 577"/>
        <p:cNvGrpSpPr/>
        <p:nvPr/>
      </p:nvGrpSpPr>
      <p:grpSpPr>
        <a:xfrm>
          <a:off x="0" y="0"/>
          <a:ext cx="0" cy="0"/>
          <a:chOff x="0" y="0"/>
          <a:chExt cx="0" cy="0"/>
        </a:xfrm>
      </p:grpSpPr>
      <p:sp>
        <p:nvSpPr>
          <p:cNvPr id="578" name="Google Shape;578;p19: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79" name="Google Shape;579;p19: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580" name="Google Shape;580;p19: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p20: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592" name="Google Shape;592;p20: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593" name="Google Shape;593;p20: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200" u="none" cap="none" strike="noStrike">
                <a:solidFill>
                  <a:srgbClr val="000000"/>
                </a:solidFill>
                <a:latin typeface="Calibri"/>
                <a:ea typeface="Calibri"/>
                <a:cs typeface="Calibri"/>
                <a:sym typeface="Calibri"/>
              </a:rPr>
              <a:t>‹#›</a:t>
            </a:fld>
            <a:endParaRPr b="0" i="0" sz="1200" u="none" cap="none" strike="noStrike">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2" name="Shape 602"/>
        <p:cNvGrpSpPr/>
        <p:nvPr/>
      </p:nvGrpSpPr>
      <p:grpSpPr>
        <a:xfrm>
          <a:off x="0" y="0"/>
          <a:ext cx="0" cy="0"/>
          <a:chOff x="0" y="0"/>
          <a:chExt cx="0" cy="0"/>
        </a:xfrm>
      </p:grpSpPr>
      <p:sp>
        <p:nvSpPr>
          <p:cNvPr id="603" name="Google Shape;603;p21:notes"/>
          <p:cNvSpPr/>
          <p:nvPr>
            <p:ph idx="2" type="sldImg"/>
          </p:nvPr>
        </p:nvSpPr>
        <p:spPr>
          <a:xfrm>
            <a:off x="917640" y="744480"/>
            <a:ext cx="4962600" cy="3722760"/>
          </a:xfrm>
          <a:custGeom>
            <a:rect b="b" l="l" r="r" t="t"/>
            <a:pathLst>
              <a:path extrusionOk="0" h="120000" w="120000">
                <a:moveTo>
                  <a:pt x="0" y="0"/>
                </a:moveTo>
                <a:lnTo>
                  <a:pt x="120000" y="0"/>
                </a:lnTo>
                <a:lnTo>
                  <a:pt x="120000" y="120000"/>
                </a:lnTo>
                <a:lnTo>
                  <a:pt x="0" y="120000"/>
                </a:lnTo>
                <a:close/>
              </a:path>
            </a:pathLst>
          </a:custGeom>
          <a:noFill/>
          <a:ln>
            <a:noFill/>
          </a:ln>
        </p:spPr>
      </p:sp>
      <p:sp>
        <p:nvSpPr>
          <p:cNvPr id="604" name="Google Shape;604;p21:notes"/>
          <p:cNvSpPr txBox="1"/>
          <p:nvPr>
            <p:ph idx="1" type="body"/>
          </p:nvPr>
        </p:nvSpPr>
        <p:spPr>
          <a:xfrm>
            <a:off x="679680" y="4715280"/>
            <a:ext cx="5438160" cy="4466880"/>
          </a:xfrm>
          <a:prstGeom prst="rect">
            <a:avLst/>
          </a:prstGeom>
          <a:noFill/>
          <a:ln>
            <a:noFill/>
          </a:ln>
        </p:spPr>
        <p:txBody>
          <a:bodyPr anchorCtr="0" anchor="t" bIns="46425" lIns="93225" spcFirstLastPara="1" rIns="93225" wrap="square" tIns="46425">
            <a:noAutofit/>
          </a:bodyPr>
          <a:lstStyle/>
          <a:p>
            <a:pPr indent="0" lvl="0" marL="0" rtl="0" algn="l">
              <a:spcBef>
                <a:spcPts val="0"/>
              </a:spcBef>
              <a:spcAft>
                <a:spcPts val="0"/>
              </a:spcAft>
              <a:buNone/>
            </a:pPr>
            <a:r>
              <a:t/>
            </a:r>
            <a:endParaRPr b="0" sz="2000" strike="noStrike">
              <a:latin typeface="Arial"/>
              <a:ea typeface="Arial"/>
              <a:cs typeface="Arial"/>
              <a:sym typeface="Arial"/>
            </a:endParaRPr>
          </a:p>
        </p:txBody>
      </p:sp>
      <p:sp>
        <p:nvSpPr>
          <p:cNvPr id="605" name="Google Shape;605;p21:notes"/>
          <p:cNvSpPr txBox="1"/>
          <p:nvPr/>
        </p:nvSpPr>
        <p:spPr>
          <a:xfrm>
            <a:off x="3850560" y="9428400"/>
            <a:ext cx="2945520" cy="496440"/>
          </a:xfrm>
          <a:prstGeom prst="rect">
            <a:avLst/>
          </a:prstGeom>
          <a:noFill/>
          <a:ln>
            <a:noFill/>
          </a:ln>
        </p:spPr>
        <p:txBody>
          <a:bodyPr anchorCtr="0" anchor="b" bIns="46425" lIns="93225" spcFirstLastPara="1" rIns="93225" wrap="square" tIns="46425">
            <a:noAutofit/>
          </a:bodyPr>
          <a:lstStyle/>
          <a:p>
            <a:pPr indent="0" lvl="0" marL="0" marR="0" rtl="0" algn="r">
              <a:lnSpc>
                <a:spcPct val="100000"/>
              </a:lnSpc>
              <a:spcBef>
                <a:spcPts val="0"/>
              </a:spcBef>
              <a:spcAft>
                <a:spcPts val="0"/>
              </a:spcAft>
              <a:buNone/>
            </a:pPr>
            <a:fld id="{00000000-1234-1234-1234-123412341234}" type="slidenum">
              <a:rPr b="0" i="0" lang="en-GB" sz="1400" u="none" cap="none" strike="noStrike">
                <a:solidFill>
                  <a:srgbClr val="000000"/>
                </a:solidFill>
                <a:latin typeface="Arial"/>
                <a:ea typeface="Arial"/>
                <a:cs typeface="Arial"/>
                <a:sym typeface="Arial"/>
              </a:rPr>
              <a:t>‹#›</a:t>
            </a:fld>
            <a:endParaRPr b="0" i="0" sz="1400" u="none" cap="none" strike="noStrike">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15" name="Shape 15"/>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x">
  <p:cSld name="TITLE_AND_BODY">
    <p:spTree>
      <p:nvGrpSpPr>
        <p:cNvPr id="16" name="Shape 16"/>
        <p:cNvGrpSpPr/>
        <p:nvPr/>
      </p:nvGrpSpPr>
      <p:grpSpPr>
        <a:xfrm>
          <a:off x="0" y="0"/>
          <a:ext cx="0" cy="0"/>
          <a:chOff x="0" y="0"/>
          <a:chExt cx="0" cy="0"/>
        </a:xfrm>
      </p:grpSpPr>
      <p:sp>
        <p:nvSpPr>
          <p:cNvPr id="17" name="Google Shape;17;p3"/>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 name="Google Shape;18;p3"/>
          <p:cNvSpPr txBox="1"/>
          <p:nvPr>
            <p:ph idx="1" type="subTitle"/>
          </p:nvPr>
        </p:nvSpPr>
        <p:spPr>
          <a:xfrm>
            <a:off x="457200" y="1604520"/>
            <a:ext cx="8229240" cy="397728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type="obj">
  <p:cSld name="OBJECT">
    <p:spTree>
      <p:nvGrpSpPr>
        <p:cNvPr id="19" name="Shape 19"/>
        <p:cNvGrpSpPr/>
        <p:nvPr/>
      </p:nvGrpSpPr>
      <p:grpSpPr>
        <a:xfrm>
          <a:off x="0" y="0"/>
          <a:ext cx="0" cy="0"/>
          <a:chOff x="0" y="0"/>
          <a:chExt cx="0" cy="0"/>
        </a:xfrm>
      </p:grpSpPr>
      <p:sp>
        <p:nvSpPr>
          <p:cNvPr id="20" name="Google Shape;20;p4"/>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
          <p:cNvSpPr txBox="1"/>
          <p:nvPr>
            <p:ph idx="1" type="body"/>
          </p:nvPr>
        </p:nvSpPr>
        <p:spPr>
          <a:xfrm>
            <a:off x="457200" y="1604520"/>
            <a:ext cx="822924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type="twoObj">
  <p:cSld name="TWO_OBJECTS">
    <p:spTree>
      <p:nvGrpSpPr>
        <p:cNvPr id="22" name="Shape 22"/>
        <p:cNvGrpSpPr/>
        <p:nvPr/>
      </p:nvGrpSpPr>
      <p:grpSpPr>
        <a:xfrm>
          <a:off x="0" y="0"/>
          <a:ext cx="0" cy="0"/>
          <a:chOff x="0" y="0"/>
          <a:chExt cx="0" cy="0"/>
        </a:xfrm>
      </p:grpSpPr>
      <p:sp>
        <p:nvSpPr>
          <p:cNvPr id="23" name="Google Shape;23;p5"/>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5"/>
          <p:cNvSpPr txBox="1"/>
          <p:nvPr>
            <p:ph idx="1" type="body"/>
          </p:nvPr>
        </p:nvSpPr>
        <p:spPr>
          <a:xfrm>
            <a:off x="45720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5" name="Google Shape;25;p5"/>
          <p:cNvSpPr txBox="1"/>
          <p:nvPr>
            <p:ph idx="2" type="body"/>
          </p:nvPr>
        </p:nvSpPr>
        <p:spPr>
          <a:xfrm>
            <a:off x="467424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 name="Shape 26"/>
        <p:cNvGrpSpPr/>
        <p:nvPr/>
      </p:nvGrpSpPr>
      <p:grpSpPr>
        <a:xfrm>
          <a:off x="0" y="0"/>
          <a:ext cx="0" cy="0"/>
          <a:chOff x="0" y="0"/>
          <a:chExt cx="0" cy="0"/>
        </a:xfrm>
      </p:grpSpPr>
      <p:sp>
        <p:nvSpPr>
          <p:cNvPr id="27" name="Google Shape;27;p6"/>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entered Text" type="objOnly">
  <p:cSld name="OBJECT_ONLY">
    <p:spTree>
      <p:nvGrpSpPr>
        <p:cNvPr id="28" name="Shape 28"/>
        <p:cNvGrpSpPr/>
        <p:nvPr/>
      </p:nvGrpSpPr>
      <p:grpSpPr>
        <a:xfrm>
          <a:off x="0" y="0"/>
          <a:ext cx="0" cy="0"/>
          <a:chOff x="0" y="0"/>
          <a:chExt cx="0" cy="0"/>
        </a:xfrm>
      </p:grpSpPr>
      <p:sp>
        <p:nvSpPr>
          <p:cNvPr id="29" name="Google Shape;29;p7"/>
          <p:cNvSpPr txBox="1"/>
          <p:nvPr>
            <p:ph idx="1" type="subTitle"/>
          </p:nvPr>
        </p:nvSpPr>
        <p:spPr>
          <a:xfrm>
            <a:off x="457200" y="274680"/>
            <a:ext cx="8229600" cy="529956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and Content" type="twoObjAndObj">
  <p:cSld name="TWO_OBJECTS_AND_OBJECT">
    <p:spTree>
      <p:nvGrpSpPr>
        <p:cNvPr id="30" name="Shape 30"/>
        <p:cNvGrpSpPr/>
        <p:nvPr/>
      </p:nvGrpSpPr>
      <p:grpSpPr>
        <a:xfrm>
          <a:off x="0" y="0"/>
          <a:ext cx="0" cy="0"/>
          <a:chOff x="0" y="0"/>
          <a:chExt cx="0" cy="0"/>
        </a:xfrm>
      </p:grpSpPr>
      <p:sp>
        <p:nvSpPr>
          <p:cNvPr id="31" name="Google Shape;31;p8"/>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8"/>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3" name="Google Shape;33;p8"/>
          <p:cNvSpPr txBox="1"/>
          <p:nvPr>
            <p:ph idx="2" type="body"/>
          </p:nvPr>
        </p:nvSpPr>
        <p:spPr>
          <a:xfrm>
            <a:off x="467424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4" name="Google Shape;34;p8"/>
          <p:cNvSpPr txBox="1"/>
          <p:nvPr>
            <p:ph idx="3" type="body"/>
          </p:nvPr>
        </p:nvSpPr>
        <p:spPr>
          <a:xfrm>
            <a:off x="45720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35" name="Shape 35"/>
        <p:cNvGrpSpPr/>
        <p:nvPr/>
      </p:nvGrpSpPr>
      <p:grpSpPr>
        <a:xfrm>
          <a:off x="0" y="0"/>
          <a:ext cx="0" cy="0"/>
          <a:chOff x="0" y="0"/>
          <a:chExt cx="0" cy="0"/>
        </a:xfrm>
      </p:grpSpPr>
      <p:sp>
        <p:nvSpPr>
          <p:cNvPr id="36" name="Google Shape;36;p9"/>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7" name="Google Shape;37;p9"/>
          <p:cNvSpPr txBox="1"/>
          <p:nvPr>
            <p:ph idx="1" type="body"/>
          </p:nvPr>
        </p:nvSpPr>
        <p:spPr>
          <a:xfrm>
            <a:off x="45720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8" name="Google Shape;38;p9"/>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9" name="Google Shape;39;p9"/>
          <p:cNvSpPr txBox="1"/>
          <p:nvPr>
            <p:ph idx="3" type="body"/>
          </p:nvPr>
        </p:nvSpPr>
        <p:spPr>
          <a:xfrm>
            <a:off x="467424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over Content" type="twoObjOverTx">
  <p:cSld name="TWO_OBJECTS_OVER_TEXT">
    <p:spTree>
      <p:nvGrpSpPr>
        <p:cNvPr id="40" name="Shape 40"/>
        <p:cNvGrpSpPr/>
        <p:nvPr/>
      </p:nvGrpSpPr>
      <p:grpSpPr>
        <a:xfrm>
          <a:off x="0" y="0"/>
          <a:ext cx="0" cy="0"/>
          <a:chOff x="0" y="0"/>
          <a:chExt cx="0" cy="0"/>
        </a:xfrm>
      </p:grpSpPr>
      <p:sp>
        <p:nvSpPr>
          <p:cNvPr id="41" name="Google Shape;41;p10"/>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2" name="Google Shape;42;p10"/>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3" name="Google Shape;43;p10"/>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4" name="Google Shape;44;p10"/>
          <p:cNvSpPr txBox="1"/>
          <p:nvPr>
            <p:ph idx="3" type="body"/>
          </p:nvPr>
        </p:nvSpPr>
        <p:spPr>
          <a:xfrm>
            <a:off x="457200" y="368208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over Content" type="objOverTx">
  <p:cSld name="OBJECT_OVER_TEXT">
    <p:spTree>
      <p:nvGrpSpPr>
        <p:cNvPr id="45" name="Shape 45"/>
        <p:cNvGrpSpPr/>
        <p:nvPr/>
      </p:nvGrpSpPr>
      <p:grpSpPr>
        <a:xfrm>
          <a:off x="0" y="0"/>
          <a:ext cx="0" cy="0"/>
          <a:chOff x="0" y="0"/>
          <a:chExt cx="0" cy="0"/>
        </a:xfrm>
      </p:grpSpPr>
      <p:sp>
        <p:nvSpPr>
          <p:cNvPr id="46" name="Google Shape;46;p11"/>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11"/>
          <p:cNvSpPr txBox="1"/>
          <p:nvPr>
            <p:ph idx="1" type="body"/>
          </p:nvPr>
        </p:nvSpPr>
        <p:spPr>
          <a:xfrm>
            <a:off x="457200" y="160452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8" name="Google Shape;48;p11"/>
          <p:cNvSpPr txBox="1"/>
          <p:nvPr>
            <p:ph idx="2" type="body"/>
          </p:nvPr>
        </p:nvSpPr>
        <p:spPr>
          <a:xfrm>
            <a:off x="457200" y="368208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4 Content" type="fourObj">
  <p:cSld name="FOUR_OBJECTS">
    <p:spTree>
      <p:nvGrpSpPr>
        <p:cNvPr id="49" name="Shape 49"/>
        <p:cNvGrpSpPr/>
        <p:nvPr/>
      </p:nvGrpSpPr>
      <p:grpSpPr>
        <a:xfrm>
          <a:off x="0" y="0"/>
          <a:ext cx="0" cy="0"/>
          <a:chOff x="0" y="0"/>
          <a:chExt cx="0" cy="0"/>
        </a:xfrm>
      </p:grpSpPr>
      <p:sp>
        <p:nvSpPr>
          <p:cNvPr id="50" name="Google Shape;50;p12"/>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1" name="Google Shape;51;p12"/>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2" name="Google Shape;52;p12"/>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3" name="Google Shape;53;p12"/>
          <p:cNvSpPr txBox="1"/>
          <p:nvPr>
            <p:ph idx="3" type="body"/>
          </p:nvPr>
        </p:nvSpPr>
        <p:spPr>
          <a:xfrm>
            <a:off x="45720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4" name="Google Shape;54;p12"/>
          <p:cNvSpPr txBox="1"/>
          <p:nvPr>
            <p:ph idx="4" type="body"/>
          </p:nvPr>
        </p:nvSpPr>
        <p:spPr>
          <a:xfrm>
            <a:off x="467424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6 Content">
  <p:cSld name="Title, 6 Content">
    <p:spTree>
      <p:nvGrpSpPr>
        <p:cNvPr id="55" name="Shape 55"/>
        <p:cNvGrpSpPr/>
        <p:nvPr/>
      </p:nvGrpSpPr>
      <p:grpSpPr>
        <a:xfrm>
          <a:off x="0" y="0"/>
          <a:ext cx="0" cy="0"/>
          <a:chOff x="0" y="0"/>
          <a:chExt cx="0" cy="0"/>
        </a:xfrm>
      </p:grpSpPr>
      <p:sp>
        <p:nvSpPr>
          <p:cNvPr id="56" name="Google Shape;56;p13"/>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13"/>
          <p:cNvSpPr txBox="1"/>
          <p:nvPr>
            <p:ph idx="1" type="body"/>
          </p:nvPr>
        </p:nvSpPr>
        <p:spPr>
          <a:xfrm>
            <a:off x="45720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8" name="Google Shape;58;p13"/>
          <p:cNvSpPr txBox="1"/>
          <p:nvPr>
            <p:ph idx="2" type="body"/>
          </p:nvPr>
        </p:nvSpPr>
        <p:spPr>
          <a:xfrm>
            <a:off x="323964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59" name="Google Shape;59;p13"/>
          <p:cNvSpPr txBox="1"/>
          <p:nvPr>
            <p:ph idx="3" type="body"/>
          </p:nvPr>
        </p:nvSpPr>
        <p:spPr>
          <a:xfrm>
            <a:off x="602208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60" name="Google Shape;60;p13"/>
          <p:cNvSpPr txBox="1"/>
          <p:nvPr>
            <p:ph idx="4" type="body"/>
          </p:nvPr>
        </p:nvSpPr>
        <p:spPr>
          <a:xfrm>
            <a:off x="45720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61" name="Google Shape;61;p13"/>
          <p:cNvSpPr txBox="1"/>
          <p:nvPr>
            <p:ph idx="5" type="body"/>
          </p:nvPr>
        </p:nvSpPr>
        <p:spPr>
          <a:xfrm>
            <a:off x="323964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62" name="Google Shape;62;p13"/>
          <p:cNvSpPr txBox="1"/>
          <p:nvPr>
            <p:ph idx="6" type="body"/>
          </p:nvPr>
        </p:nvSpPr>
        <p:spPr>
          <a:xfrm>
            <a:off x="602208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4 Content" type="fourObj">
  <p:cSld name="FOUR_OBJECTS">
    <p:spTree>
      <p:nvGrpSpPr>
        <p:cNvPr id="70" name="Shape 70"/>
        <p:cNvGrpSpPr/>
        <p:nvPr/>
      </p:nvGrpSpPr>
      <p:grpSpPr>
        <a:xfrm>
          <a:off x="0" y="0"/>
          <a:ext cx="0" cy="0"/>
          <a:chOff x="0" y="0"/>
          <a:chExt cx="0" cy="0"/>
        </a:xfrm>
      </p:grpSpPr>
      <p:sp>
        <p:nvSpPr>
          <p:cNvPr id="71" name="Google Shape;71;p15"/>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5"/>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73" name="Google Shape;73;p15"/>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74" name="Google Shape;74;p15"/>
          <p:cNvSpPr txBox="1"/>
          <p:nvPr>
            <p:ph idx="3" type="body"/>
          </p:nvPr>
        </p:nvSpPr>
        <p:spPr>
          <a:xfrm>
            <a:off x="45720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75" name="Google Shape;75;p15"/>
          <p:cNvSpPr txBox="1"/>
          <p:nvPr>
            <p:ph idx="4" type="body"/>
          </p:nvPr>
        </p:nvSpPr>
        <p:spPr>
          <a:xfrm>
            <a:off x="467424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76" name="Shape 76"/>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x">
  <p:cSld name="TITLE_AND_BODY">
    <p:spTree>
      <p:nvGrpSpPr>
        <p:cNvPr id="77" name="Shape 77"/>
        <p:cNvGrpSpPr/>
        <p:nvPr/>
      </p:nvGrpSpPr>
      <p:grpSpPr>
        <a:xfrm>
          <a:off x="0" y="0"/>
          <a:ext cx="0" cy="0"/>
          <a:chOff x="0" y="0"/>
          <a:chExt cx="0" cy="0"/>
        </a:xfrm>
      </p:grpSpPr>
      <p:sp>
        <p:nvSpPr>
          <p:cNvPr id="78" name="Google Shape;78;p17"/>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7"/>
          <p:cNvSpPr txBox="1"/>
          <p:nvPr>
            <p:ph idx="1" type="subTitle"/>
          </p:nvPr>
        </p:nvSpPr>
        <p:spPr>
          <a:xfrm>
            <a:off x="457200" y="1604520"/>
            <a:ext cx="8229240" cy="397728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type="obj">
  <p:cSld name="OBJECT">
    <p:spTree>
      <p:nvGrpSpPr>
        <p:cNvPr id="80" name="Shape 80"/>
        <p:cNvGrpSpPr/>
        <p:nvPr/>
      </p:nvGrpSpPr>
      <p:grpSpPr>
        <a:xfrm>
          <a:off x="0" y="0"/>
          <a:ext cx="0" cy="0"/>
          <a:chOff x="0" y="0"/>
          <a:chExt cx="0" cy="0"/>
        </a:xfrm>
      </p:grpSpPr>
      <p:sp>
        <p:nvSpPr>
          <p:cNvPr id="81" name="Google Shape;81;p18"/>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18"/>
          <p:cNvSpPr txBox="1"/>
          <p:nvPr>
            <p:ph idx="1" type="body"/>
          </p:nvPr>
        </p:nvSpPr>
        <p:spPr>
          <a:xfrm>
            <a:off x="457200" y="1604520"/>
            <a:ext cx="822924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type="twoObj">
  <p:cSld name="TWO_OBJECTS">
    <p:spTree>
      <p:nvGrpSpPr>
        <p:cNvPr id="83" name="Shape 83"/>
        <p:cNvGrpSpPr/>
        <p:nvPr/>
      </p:nvGrpSpPr>
      <p:grpSpPr>
        <a:xfrm>
          <a:off x="0" y="0"/>
          <a:ext cx="0" cy="0"/>
          <a:chOff x="0" y="0"/>
          <a:chExt cx="0" cy="0"/>
        </a:xfrm>
      </p:grpSpPr>
      <p:sp>
        <p:nvSpPr>
          <p:cNvPr id="84" name="Google Shape;84;p19"/>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19"/>
          <p:cNvSpPr txBox="1"/>
          <p:nvPr>
            <p:ph idx="1" type="body"/>
          </p:nvPr>
        </p:nvSpPr>
        <p:spPr>
          <a:xfrm>
            <a:off x="45720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86" name="Google Shape;86;p19"/>
          <p:cNvSpPr txBox="1"/>
          <p:nvPr>
            <p:ph idx="2" type="body"/>
          </p:nvPr>
        </p:nvSpPr>
        <p:spPr>
          <a:xfrm>
            <a:off x="467424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87" name="Shape 87"/>
        <p:cNvGrpSpPr/>
        <p:nvPr/>
      </p:nvGrpSpPr>
      <p:grpSpPr>
        <a:xfrm>
          <a:off x="0" y="0"/>
          <a:ext cx="0" cy="0"/>
          <a:chOff x="0" y="0"/>
          <a:chExt cx="0" cy="0"/>
        </a:xfrm>
      </p:grpSpPr>
      <p:sp>
        <p:nvSpPr>
          <p:cNvPr id="88" name="Google Shape;88;p20"/>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entered Text" type="objOnly">
  <p:cSld name="OBJECT_ONLY">
    <p:spTree>
      <p:nvGrpSpPr>
        <p:cNvPr id="89" name="Shape 89"/>
        <p:cNvGrpSpPr/>
        <p:nvPr/>
      </p:nvGrpSpPr>
      <p:grpSpPr>
        <a:xfrm>
          <a:off x="0" y="0"/>
          <a:ext cx="0" cy="0"/>
          <a:chOff x="0" y="0"/>
          <a:chExt cx="0" cy="0"/>
        </a:xfrm>
      </p:grpSpPr>
      <p:sp>
        <p:nvSpPr>
          <p:cNvPr id="90" name="Google Shape;90;p21"/>
          <p:cNvSpPr txBox="1"/>
          <p:nvPr>
            <p:ph idx="1" type="subTitle"/>
          </p:nvPr>
        </p:nvSpPr>
        <p:spPr>
          <a:xfrm>
            <a:off x="457200" y="274680"/>
            <a:ext cx="8229600" cy="529956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and Content" type="twoObjAndObj">
  <p:cSld name="TWO_OBJECTS_AND_OBJECT">
    <p:spTree>
      <p:nvGrpSpPr>
        <p:cNvPr id="91" name="Shape 91"/>
        <p:cNvGrpSpPr/>
        <p:nvPr/>
      </p:nvGrpSpPr>
      <p:grpSpPr>
        <a:xfrm>
          <a:off x="0" y="0"/>
          <a:ext cx="0" cy="0"/>
          <a:chOff x="0" y="0"/>
          <a:chExt cx="0" cy="0"/>
        </a:xfrm>
      </p:grpSpPr>
      <p:sp>
        <p:nvSpPr>
          <p:cNvPr id="92" name="Google Shape;92;p22"/>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3" name="Google Shape;93;p22"/>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94" name="Google Shape;94;p22"/>
          <p:cNvSpPr txBox="1"/>
          <p:nvPr>
            <p:ph idx="2" type="body"/>
          </p:nvPr>
        </p:nvSpPr>
        <p:spPr>
          <a:xfrm>
            <a:off x="467424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95" name="Google Shape;95;p22"/>
          <p:cNvSpPr txBox="1"/>
          <p:nvPr>
            <p:ph idx="3" type="body"/>
          </p:nvPr>
        </p:nvSpPr>
        <p:spPr>
          <a:xfrm>
            <a:off x="45720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96" name="Shape 96"/>
        <p:cNvGrpSpPr/>
        <p:nvPr/>
      </p:nvGrpSpPr>
      <p:grpSpPr>
        <a:xfrm>
          <a:off x="0" y="0"/>
          <a:ext cx="0" cy="0"/>
          <a:chOff x="0" y="0"/>
          <a:chExt cx="0" cy="0"/>
        </a:xfrm>
      </p:grpSpPr>
      <p:sp>
        <p:nvSpPr>
          <p:cNvPr id="97" name="Google Shape;97;p23"/>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8" name="Google Shape;98;p23"/>
          <p:cNvSpPr txBox="1"/>
          <p:nvPr>
            <p:ph idx="1" type="body"/>
          </p:nvPr>
        </p:nvSpPr>
        <p:spPr>
          <a:xfrm>
            <a:off x="45720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99" name="Google Shape;99;p23"/>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00" name="Google Shape;100;p23"/>
          <p:cNvSpPr txBox="1"/>
          <p:nvPr>
            <p:ph idx="3" type="body"/>
          </p:nvPr>
        </p:nvSpPr>
        <p:spPr>
          <a:xfrm>
            <a:off x="467424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over Content" type="twoObjOverTx">
  <p:cSld name="TWO_OBJECTS_OVER_TEXT">
    <p:spTree>
      <p:nvGrpSpPr>
        <p:cNvPr id="101" name="Shape 101"/>
        <p:cNvGrpSpPr/>
        <p:nvPr/>
      </p:nvGrpSpPr>
      <p:grpSpPr>
        <a:xfrm>
          <a:off x="0" y="0"/>
          <a:ext cx="0" cy="0"/>
          <a:chOff x="0" y="0"/>
          <a:chExt cx="0" cy="0"/>
        </a:xfrm>
      </p:grpSpPr>
      <p:sp>
        <p:nvSpPr>
          <p:cNvPr id="102" name="Google Shape;102;p24"/>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3" name="Google Shape;103;p24"/>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04" name="Google Shape;104;p24"/>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05" name="Google Shape;105;p24"/>
          <p:cNvSpPr txBox="1"/>
          <p:nvPr>
            <p:ph idx="3" type="body"/>
          </p:nvPr>
        </p:nvSpPr>
        <p:spPr>
          <a:xfrm>
            <a:off x="457200" y="368208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over Content" type="objOverTx">
  <p:cSld name="OBJECT_OVER_TEXT">
    <p:spTree>
      <p:nvGrpSpPr>
        <p:cNvPr id="106" name="Shape 106"/>
        <p:cNvGrpSpPr/>
        <p:nvPr/>
      </p:nvGrpSpPr>
      <p:grpSpPr>
        <a:xfrm>
          <a:off x="0" y="0"/>
          <a:ext cx="0" cy="0"/>
          <a:chOff x="0" y="0"/>
          <a:chExt cx="0" cy="0"/>
        </a:xfrm>
      </p:grpSpPr>
      <p:sp>
        <p:nvSpPr>
          <p:cNvPr id="107" name="Google Shape;107;p25"/>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25"/>
          <p:cNvSpPr txBox="1"/>
          <p:nvPr>
            <p:ph idx="1" type="body"/>
          </p:nvPr>
        </p:nvSpPr>
        <p:spPr>
          <a:xfrm>
            <a:off x="457200" y="160452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09" name="Google Shape;109;p25"/>
          <p:cNvSpPr txBox="1"/>
          <p:nvPr>
            <p:ph idx="2" type="body"/>
          </p:nvPr>
        </p:nvSpPr>
        <p:spPr>
          <a:xfrm>
            <a:off x="457200" y="368208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6 Content">
  <p:cSld name="Title, 6 Content">
    <p:spTree>
      <p:nvGrpSpPr>
        <p:cNvPr id="110" name="Shape 110"/>
        <p:cNvGrpSpPr/>
        <p:nvPr/>
      </p:nvGrpSpPr>
      <p:grpSpPr>
        <a:xfrm>
          <a:off x="0" y="0"/>
          <a:ext cx="0" cy="0"/>
          <a:chOff x="0" y="0"/>
          <a:chExt cx="0" cy="0"/>
        </a:xfrm>
      </p:grpSpPr>
      <p:sp>
        <p:nvSpPr>
          <p:cNvPr id="111" name="Google Shape;111;p26"/>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2" name="Google Shape;112;p26"/>
          <p:cNvSpPr txBox="1"/>
          <p:nvPr>
            <p:ph idx="1" type="body"/>
          </p:nvPr>
        </p:nvSpPr>
        <p:spPr>
          <a:xfrm>
            <a:off x="45720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13" name="Google Shape;113;p26"/>
          <p:cNvSpPr txBox="1"/>
          <p:nvPr>
            <p:ph idx="2" type="body"/>
          </p:nvPr>
        </p:nvSpPr>
        <p:spPr>
          <a:xfrm>
            <a:off x="323964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14" name="Google Shape;114;p26"/>
          <p:cNvSpPr txBox="1"/>
          <p:nvPr>
            <p:ph idx="3" type="body"/>
          </p:nvPr>
        </p:nvSpPr>
        <p:spPr>
          <a:xfrm>
            <a:off x="602208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15" name="Google Shape;115;p26"/>
          <p:cNvSpPr txBox="1"/>
          <p:nvPr>
            <p:ph idx="4" type="body"/>
          </p:nvPr>
        </p:nvSpPr>
        <p:spPr>
          <a:xfrm>
            <a:off x="45720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16" name="Google Shape;116;p26"/>
          <p:cNvSpPr txBox="1"/>
          <p:nvPr>
            <p:ph idx="5" type="body"/>
          </p:nvPr>
        </p:nvSpPr>
        <p:spPr>
          <a:xfrm>
            <a:off x="323964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17" name="Google Shape;117;p26"/>
          <p:cNvSpPr txBox="1"/>
          <p:nvPr>
            <p:ph idx="6" type="body"/>
          </p:nvPr>
        </p:nvSpPr>
        <p:spPr>
          <a:xfrm>
            <a:off x="602208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124" name="Shape 124"/>
        <p:cNvGrpSpPr/>
        <p:nvPr/>
      </p:nvGrpSpPr>
      <p:grpSpPr>
        <a:xfrm>
          <a:off x="0" y="0"/>
          <a:ext cx="0" cy="0"/>
          <a:chOff x="0" y="0"/>
          <a:chExt cx="0" cy="0"/>
        </a:xfrm>
      </p:grpSpPr>
      <p:sp>
        <p:nvSpPr>
          <p:cNvPr id="125" name="Google Shape;125;p28"/>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26" name="Google Shape;126;p28"/>
          <p:cNvSpPr txBox="1"/>
          <p:nvPr>
            <p:ph idx="1" type="body"/>
          </p:nvPr>
        </p:nvSpPr>
        <p:spPr>
          <a:xfrm>
            <a:off x="45720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27" name="Google Shape;127;p28"/>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28" name="Google Shape;128;p28"/>
          <p:cNvSpPr txBox="1"/>
          <p:nvPr>
            <p:ph idx="3" type="body"/>
          </p:nvPr>
        </p:nvSpPr>
        <p:spPr>
          <a:xfrm>
            <a:off x="467424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129" name="Shape 129"/>
        <p:cNvGrpSpPr/>
        <p:nvPr/>
      </p:nvGrpSpPr>
      <p:grpSpPr>
        <a:xfrm>
          <a:off x="0" y="0"/>
          <a:ext cx="0" cy="0"/>
          <a:chOff x="0" y="0"/>
          <a:chExt cx="0" cy="0"/>
        </a:xfrm>
      </p:grpSpPr>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x">
  <p:cSld name="TITLE_AND_BODY">
    <p:spTree>
      <p:nvGrpSpPr>
        <p:cNvPr id="130" name="Shape 130"/>
        <p:cNvGrpSpPr/>
        <p:nvPr/>
      </p:nvGrpSpPr>
      <p:grpSpPr>
        <a:xfrm>
          <a:off x="0" y="0"/>
          <a:ext cx="0" cy="0"/>
          <a:chOff x="0" y="0"/>
          <a:chExt cx="0" cy="0"/>
        </a:xfrm>
      </p:grpSpPr>
      <p:sp>
        <p:nvSpPr>
          <p:cNvPr id="131" name="Google Shape;131;p30"/>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2" name="Google Shape;132;p30"/>
          <p:cNvSpPr txBox="1"/>
          <p:nvPr>
            <p:ph idx="1" type="subTitle"/>
          </p:nvPr>
        </p:nvSpPr>
        <p:spPr>
          <a:xfrm>
            <a:off x="457200" y="1604520"/>
            <a:ext cx="8229240" cy="397728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type="obj">
  <p:cSld name="OBJECT">
    <p:spTree>
      <p:nvGrpSpPr>
        <p:cNvPr id="133" name="Shape 133"/>
        <p:cNvGrpSpPr/>
        <p:nvPr/>
      </p:nvGrpSpPr>
      <p:grpSpPr>
        <a:xfrm>
          <a:off x="0" y="0"/>
          <a:ext cx="0" cy="0"/>
          <a:chOff x="0" y="0"/>
          <a:chExt cx="0" cy="0"/>
        </a:xfrm>
      </p:grpSpPr>
      <p:sp>
        <p:nvSpPr>
          <p:cNvPr id="134" name="Google Shape;134;p31"/>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5" name="Google Shape;135;p31"/>
          <p:cNvSpPr txBox="1"/>
          <p:nvPr>
            <p:ph idx="1" type="body"/>
          </p:nvPr>
        </p:nvSpPr>
        <p:spPr>
          <a:xfrm>
            <a:off x="457200" y="1604520"/>
            <a:ext cx="822924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type="twoObj">
  <p:cSld name="TWO_OBJECTS">
    <p:spTree>
      <p:nvGrpSpPr>
        <p:cNvPr id="136" name="Shape 136"/>
        <p:cNvGrpSpPr/>
        <p:nvPr/>
      </p:nvGrpSpPr>
      <p:grpSpPr>
        <a:xfrm>
          <a:off x="0" y="0"/>
          <a:ext cx="0" cy="0"/>
          <a:chOff x="0" y="0"/>
          <a:chExt cx="0" cy="0"/>
        </a:xfrm>
      </p:grpSpPr>
      <p:sp>
        <p:nvSpPr>
          <p:cNvPr id="137" name="Google Shape;137;p32"/>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8" name="Google Shape;138;p32"/>
          <p:cNvSpPr txBox="1"/>
          <p:nvPr>
            <p:ph idx="1" type="body"/>
          </p:nvPr>
        </p:nvSpPr>
        <p:spPr>
          <a:xfrm>
            <a:off x="45720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39" name="Google Shape;139;p32"/>
          <p:cNvSpPr txBox="1"/>
          <p:nvPr>
            <p:ph idx="2" type="body"/>
          </p:nvPr>
        </p:nvSpPr>
        <p:spPr>
          <a:xfrm>
            <a:off x="467424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40" name="Shape 140"/>
        <p:cNvGrpSpPr/>
        <p:nvPr/>
      </p:nvGrpSpPr>
      <p:grpSpPr>
        <a:xfrm>
          <a:off x="0" y="0"/>
          <a:ext cx="0" cy="0"/>
          <a:chOff x="0" y="0"/>
          <a:chExt cx="0" cy="0"/>
        </a:xfrm>
      </p:grpSpPr>
      <p:sp>
        <p:nvSpPr>
          <p:cNvPr id="141" name="Google Shape;141;p33"/>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entered Text" type="objOnly">
  <p:cSld name="OBJECT_ONLY">
    <p:spTree>
      <p:nvGrpSpPr>
        <p:cNvPr id="142" name="Shape 142"/>
        <p:cNvGrpSpPr/>
        <p:nvPr/>
      </p:nvGrpSpPr>
      <p:grpSpPr>
        <a:xfrm>
          <a:off x="0" y="0"/>
          <a:ext cx="0" cy="0"/>
          <a:chOff x="0" y="0"/>
          <a:chExt cx="0" cy="0"/>
        </a:xfrm>
      </p:grpSpPr>
      <p:sp>
        <p:nvSpPr>
          <p:cNvPr id="143" name="Google Shape;143;p34"/>
          <p:cNvSpPr txBox="1"/>
          <p:nvPr>
            <p:ph idx="1" type="subTitle"/>
          </p:nvPr>
        </p:nvSpPr>
        <p:spPr>
          <a:xfrm>
            <a:off x="457200" y="274680"/>
            <a:ext cx="8229600" cy="529956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and Content" type="twoObjAndObj">
  <p:cSld name="TWO_OBJECTS_AND_OBJECT">
    <p:spTree>
      <p:nvGrpSpPr>
        <p:cNvPr id="144" name="Shape 144"/>
        <p:cNvGrpSpPr/>
        <p:nvPr/>
      </p:nvGrpSpPr>
      <p:grpSpPr>
        <a:xfrm>
          <a:off x="0" y="0"/>
          <a:ext cx="0" cy="0"/>
          <a:chOff x="0" y="0"/>
          <a:chExt cx="0" cy="0"/>
        </a:xfrm>
      </p:grpSpPr>
      <p:sp>
        <p:nvSpPr>
          <p:cNvPr id="145" name="Google Shape;145;p35"/>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6" name="Google Shape;146;p35"/>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47" name="Google Shape;147;p35"/>
          <p:cNvSpPr txBox="1"/>
          <p:nvPr>
            <p:ph idx="2" type="body"/>
          </p:nvPr>
        </p:nvSpPr>
        <p:spPr>
          <a:xfrm>
            <a:off x="467424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48" name="Google Shape;148;p35"/>
          <p:cNvSpPr txBox="1"/>
          <p:nvPr>
            <p:ph idx="3" type="body"/>
          </p:nvPr>
        </p:nvSpPr>
        <p:spPr>
          <a:xfrm>
            <a:off x="45720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over Content" type="twoObjOverTx">
  <p:cSld name="TWO_OBJECTS_OVER_TEXT">
    <p:spTree>
      <p:nvGrpSpPr>
        <p:cNvPr id="149" name="Shape 149"/>
        <p:cNvGrpSpPr/>
        <p:nvPr/>
      </p:nvGrpSpPr>
      <p:grpSpPr>
        <a:xfrm>
          <a:off x="0" y="0"/>
          <a:ext cx="0" cy="0"/>
          <a:chOff x="0" y="0"/>
          <a:chExt cx="0" cy="0"/>
        </a:xfrm>
      </p:grpSpPr>
      <p:sp>
        <p:nvSpPr>
          <p:cNvPr id="150" name="Google Shape;150;p36"/>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1" name="Google Shape;151;p36"/>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52" name="Google Shape;152;p36"/>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53" name="Google Shape;153;p36"/>
          <p:cNvSpPr txBox="1"/>
          <p:nvPr>
            <p:ph idx="3" type="body"/>
          </p:nvPr>
        </p:nvSpPr>
        <p:spPr>
          <a:xfrm>
            <a:off x="457200" y="368208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over Content" type="objOverTx">
  <p:cSld name="OBJECT_OVER_TEXT">
    <p:spTree>
      <p:nvGrpSpPr>
        <p:cNvPr id="154" name="Shape 154"/>
        <p:cNvGrpSpPr/>
        <p:nvPr/>
      </p:nvGrpSpPr>
      <p:grpSpPr>
        <a:xfrm>
          <a:off x="0" y="0"/>
          <a:ext cx="0" cy="0"/>
          <a:chOff x="0" y="0"/>
          <a:chExt cx="0" cy="0"/>
        </a:xfrm>
      </p:grpSpPr>
      <p:sp>
        <p:nvSpPr>
          <p:cNvPr id="155" name="Google Shape;155;p37"/>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6" name="Google Shape;156;p37"/>
          <p:cNvSpPr txBox="1"/>
          <p:nvPr>
            <p:ph idx="1" type="body"/>
          </p:nvPr>
        </p:nvSpPr>
        <p:spPr>
          <a:xfrm>
            <a:off x="457200" y="160452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57" name="Google Shape;157;p37"/>
          <p:cNvSpPr txBox="1"/>
          <p:nvPr>
            <p:ph idx="2" type="body"/>
          </p:nvPr>
        </p:nvSpPr>
        <p:spPr>
          <a:xfrm>
            <a:off x="457200" y="368208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4 Content" type="fourObj">
  <p:cSld name="FOUR_OBJECTS">
    <p:spTree>
      <p:nvGrpSpPr>
        <p:cNvPr id="158" name="Shape 158"/>
        <p:cNvGrpSpPr/>
        <p:nvPr/>
      </p:nvGrpSpPr>
      <p:grpSpPr>
        <a:xfrm>
          <a:off x="0" y="0"/>
          <a:ext cx="0" cy="0"/>
          <a:chOff x="0" y="0"/>
          <a:chExt cx="0" cy="0"/>
        </a:xfrm>
      </p:grpSpPr>
      <p:sp>
        <p:nvSpPr>
          <p:cNvPr id="159" name="Google Shape;159;p38"/>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0" name="Google Shape;160;p38"/>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1" name="Google Shape;161;p38"/>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2" name="Google Shape;162;p38"/>
          <p:cNvSpPr txBox="1"/>
          <p:nvPr>
            <p:ph idx="3" type="body"/>
          </p:nvPr>
        </p:nvSpPr>
        <p:spPr>
          <a:xfrm>
            <a:off x="45720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3" name="Google Shape;163;p38"/>
          <p:cNvSpPr txBox="1"/>
          <p:nvPr>
            <p:ph idx="4" type="body"/>
          </p:nvPr>
        </p:nvSpPr>
        <p:spPr>
          <a:xfrm>
            <a:off x="467424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6 Content">
  <p:cSld name="Title, 6 Content">
    <p:spTree>
      <p:nvGrpSpPr>
        <p:cNvPr id="164" name="Shape 164"/>
        <p:cNvGrpSpPr/>
        <p:nvPr/>
      </p:nvGrpSpPr>
      <p:grpSpPr>
        <a:xfrm>
          <a:off x="0" y="0"/>
          <a:ext cx="0" cy="0"/>
          <a:chOff x="0" y="0"/>
          <a:chExt cx="0" cy="0"/>
        </a:xfrm>
      </p:grpSpPr>
      <p:sp>
        <p:nvSpPr>
          <p:cNvPr id="165" name="Google Shape;165;p39"/>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6" name="Google Shape;166;p39"/>
          <p:cNvSpPr txBox="1"/>
          <p:nvPr>
            <p:ph idx="1" type="body"/>
          </p:nvPr>
        </p:nvSpPr>
        <p:spPr>
          <a:xfrm>
            <a:off x="45720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7" name="Google Shape;167;p39"/>
          <p:cNvSpPr txBox="1"/>
          <p:nvPr>
            <p:ph idx="2" type="body"/>
          </p:nvPr>
        </p:nvSpPr>
        <p:spPr>
          <a:xfrm>
            <a:off x="323964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8" name="Google Shape;168;p39"/>
          <p:cNvSpPr txBox="1"/>
          <p:nvPr>
            <p:ph idx="3" type="body"/>
          </p:nvPr>
        </p:nvSpPr>
        <p:spPr>
          <a:xfrm>
            <a:off x="602208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69" name="Google Shape;169;p39"/>
          <p:cNvSpPr txBox="1"/>
          <p:nvPr>
            <p:ph idx="4" type="body"/>
          </p:nvPr>
        </p:nvSpPr>
        <p:spPr>
          <a:xfrm>
            <a:off x="45720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70" name="Google Shape;170;p39"/>
          <p:cNvSpPr txBox="1"/>
          <p:nvPr>
            <p:ph idx="5" type="body"/>
          </p:nvPr>
        </p:nvSpPr>
        <p:spPr>
          <a:xfrm>
            <a:off x="323964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71" name="Google Shape;171;p39"/>
          <p:cNvSpPr txBox="1"/>
          <p:nvPr>
            <p:ph idx="6" type="body"/>
          </p:nvPr>
        </p:nvSpPr>
        <p:spPr>
          <a:xfrm>
            <a:off x="602208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180" name="Shape 180"/>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x">
  <p:cSld name="TITLE_AND_BODY">
    <p:spTree>
      <p:nvGrpSpPr>
        <p:cNvPr id="181" name="Shape 181"/>
        <p:cNvGrpSpPr/>
        <p:nvPr/>
      </p:nvGrpSpPr>
      <p:grpSpPr>
        <a:xfrm>
          <a:off x="0" y="0"/>
          <a:ext cx="0" cy="0"/>
          <a:chOff x="0" y="0"/>
          <a:chExt cx="0" cy="0"/>
        </a:xfrm>
      </p:grpSpPr>
      <p:sp>
        <p:nvSpPr>
          <p:cNvPr id="182" name="Google Shape;182;p42"/>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3" name="Google Shape;183;p42"/>
          <p:cNvSpPr txBox="1"/>
          <p:nvPr>
            <p:ph idx="1" type="subTitle"/>
          </p:nvPr>
        </p:nvSpPr>
        <p:spPr>
          <a:xfrm>
            <a:off x="457200" y="1604520"/>
            <a:ext cx="8229240" cy="397728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type="obj">
  <p:cSld name="OBJECT">
    <p:spTree>
      <p:nvGrpSpPr>
        <p:cNvPr id="184" name="Shape 184"/>
        <p:cNvGrpSpPr/>
        <p:nvPr/>
      </p:nvGrpSpPr>
      <p:grpSpPr>
        <a:xfrm>
          <a:off x="0" y="0"/>
          <a:ext cx="0" cy="0"/>
          <a:chOff x="0" y="0"/>
          <a:chExt cx="0" cy="0"/>
        </a:xfrm>
      </p:grpSpPr>
      <p:sp>
        <p:nvSpPr>
          <p:cNvPr id="185" name="Google Shape;185;p43"/>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6" name="Google Shape;186;p43"/>
          <p:cNvSpPr txBox="1"/>
          <p:nvPr>
            <p:ph idx="1" type="body"/>
          </p:nvPr>
        </p:nvSpPr>
        <p:spPr>
          <a:xfrm>
            <a:off x="457200" y="1604520"/>
            <a:ext cx="822924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type="twoObj">
  <p:cSld name="TWO_OBJECTS">
    <p:spTree>
      <p:nvGrpSpPr>
        <p:cNvPr id="187" name="Shape 187"/>
        <p:cNvGrpSpPr/>
        <p:nvPr/>
      </p:nvGrpSpPr>
      <p:grpSpPr>
        <a:xfrm>
          <a:off x="0" y="0"/>
          <a:ext cx="0" cy="0"/>
          <a:chOff x="0" y="0"/>
          <a:chExt cx="0" cy="0"/>
        </a:xfrm>
      </p:grpSpPr>
      <p:sp>
        <p:nvSpPr>
          <p:cNvPr id="188" name="Google Shape;188;p44"/>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9" name="Google Shape;189;p44"/>
          <p:cNvSpPr txBox="1"/>
          <p:nvPr>
            <p:ph idx="1" type="body"/>
          </p:nvPr>
        </p:nvSpPr>
        <p:spPr>
          <a:xfrm>
            <a:off x="45720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90" name="Google Shape;190;p44"/>
          <p:cNvSpPr txBox="1"/>
          <p:nvPr>
            <p:ph idx="2" type="body"/>
          </p:nvPr>
        </p:nvSpPr>
        <p:spPr>
          <a:xfrm>
            <a:off x="467424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91" name="Shape 191"/>
        <p:cNvGrpSpPr/>
        <p:nvPr/>
      </p:nvGrpSpPr>
      <p:grpSpPr>
        <a:xfrm>
          <a:off x="0" y="0"/>
          <a:ext cx="0" cy="0"/>
          <a:chOff x="0" y="0"/>
          <a:chExt cx="0" cy="0"/>
        </a:xfrm>
      </p:grpSpPr>
      <p:sp>
        <p:nvSpPr>
          <p:cNvPr id="192" name="Google Shape;192;p45"/>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entered Text" type="objOnly">
  <p:cSld name="OBJECT_ONLY">
    <p:spTree>
      <p:nvGrpSpPr>
        <p:cNvPr id="193" name="Shape 193"/>
        <p:cNvGrpSpPr/>
        <p:nvPr/>
      </p:nvGrpSpPr>
      <p:grpSpPr>
        <a:xfrm>
          <a:off x="0" y="0"/>
          <a:ext cx="0" cy="0"/>
          <a:chOff x="0" y="0"/>
          <a:chExt cx="0" cy="0"/>
        </a:xfrm>
      </p:grpSpPr>
      <p:sp>
        <p:nvSpPr>
          <p:cNvPr id="194" name="Google Shape;194;p46"/>
          <p:cNvSpPr txBox="1"/>
          <p:nvPr>
            <p:ph idx="1" type="subTitle"/>
          </p:nvPr>
        </p:nvSpPr>
        <p:spPr>
          <a:xfrm>
            <a:off x="457200" y="274680"/>
            <a:ext cx="8229600" cy="529956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and Content" type="twoObjAndObj">
  <p:cSld name="TWO_OBJECTS_AND_OBJECT">
    <p:spTree>
      <p:nvGrpSpPr>
        <p:cNvPr id="195" name="Shape 195"/>
        <p:cNvGrpSpPr/>
        <p:nvPr/>
      </p:nvGrpSpPr>
      <p:grpSpPr>
        <a:xfrm>
          <a:off x="0" y="0"/>
          <a:ext cx="0" cy="0"/>
          <a:chOff x="0" y="0"/>
          <a:chExt cx="0" cy="0"/>
        </a:xfrm>
      </p:grpSpPr>
      <p:sp>
        <p:nvSpPr>
          <p:cNvPr id="196" name="Google Shape;196;p47"/>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7" name="Google Shape;197;p47"/>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98" name="Google Shape;198;p47"/>
          <p:cNvSpPr txBox="1"/>
          <p:nvPr>
            <p:ph idx="2" type="body"/>
          </p:nvPr>
        </p:nvSpPr>
        <p:spPr>
          <a:xfrm>
            <a:off x="467424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199" name="Google Shape;199;p47"/>
          <p:cNvSpPr txBox="1"/>
          <p:nvPr>
            <p:ph idx="3" type="body"/>
          </p:nvPr>
        </p:nvSpPr>
        <p:spPr>
          <a:xfrm>
            <a:off x="45720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200" name="Shape 200"/>
        <p:cNvGrpSpPr/>
        <p:nvPr/>
      </p:nvGrpSpPr>
      <p:grpSpPr>
        <a:xfrm>
          <a:off x="0" y="0"/>
          <a:ext cx="0" cy="0"/>
          <a:chOff x="0" y="0"/>
          <a:chExt cx="0" cy="0"/>
        </a:xfrm>
      </p:grpSpPr>
      <p:sp>
        <p:nvSpPr>
          <p:cNvPr id="201" name="Google Shape;201;p48"/>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2" name="Google Shape;202;p48"/>
          <p:cNvSpPr txBox="1"/>
          <p:nvPr>
            <p:ph idx="1" type="body"/>
          </p:nvPr>
        </p:nvSpPr>
        <p:spPr>
          <a:xfrm>
            <a:off x="45720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03" name="Google Shape;203;p48"/>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04" name="Google Shape;204;p48"/>
          <p:cNvSpPr txBox="1"/>
          <p:nvPr>
            <p:ph idx="3" type="body"/>
          </p:nvPr>
        </p:nvSpPr>
        <p:spPr>
          <a:xfrm>
            <a:off x="467424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over Content" type="twoObjOverTx">
  <p:cSld name="TWO_OBJECTS_OVER_TEXT">
    <p:spTree>
      <p:nvGrpSpPr>
        <p:cNvPr id="205" name="Shape 205"/>
        <p:cNvGrpSpPr/>
        <p:nvPr/>
      </p:nvGrpSpPr>
      <p:grpSpPr>
        <a:xfrm>
          <a:off x="0" y="0"/>
          <a:ext cx="0" cy="0"/>
          <a:chOff x="0" y="0"/>
          <a:chExt cx="0" cy="0"/>
        </a:xfrm>
      </p:grpSpPr>
      <p:sp>
        <p:nvSpPr>
          <p:cNvPr id="206" name="Google Shape;206;p49"/>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7" name="Google Shape;207;p49"/>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08" name="Google Shape;208;p49"/>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09" name="Google Shape;209;p49"/>
          <p:cNvSpPr txBox="1"/>
          <p:nvPr>
            <p:ph idx="3" type="body"/>
          </p:nvPr>
        </p:nvSpPr>
        <p:spPr>
          <a:xfrm>
            <a:off x="457200" y="368208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over Content" type="objOverTx">
  <p:cSld name="OBJECT_OVER_TEXT">
    <p:spTree>
      <p:nvGrpSpPr>
        <p:cNvPr id="210" name="Shape 210"/>
        <p:cNvGrpSpPr/>
        <p:nvPr/>
      </p:nvGrpSpPr>
      <p:grpSpPr>
        <a:xfrm>
          <a:off x="0" y="0"/>
          <a:ext cx="0" cy="0"/>
          <a:chOff x="0" y="0"/>
          <a:chExt cx="0" cy="0"/>
        </a:xfrm>
      </p:grpSpPr>
      <p:sp>
        <p:nvSpPr>
          <p:cNvPr id="211" name="Google Shape;211;p50"/>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2" name="Google Shape;212;p50"/>
          <p:cNvSpPr txBox="1"/>
          <p:nvPr>
            <p:ph idx="1" type="body"/>
          </p:nvPr>
        </p:nvSpPr>
        <p:spPr>
          <a:xfrm>
            <a:off x="457200" y="160452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13" name="Google Shape;213;p50"/>
          <p:cNvSpPr txBox="1"/>
          <p:nvPr>
            <p:ph idx="2" type="body"/>
          </p:nvPr>
        </p:nvSpPr>
        <p:spPr>
          <a:xfrm>
            <a:off x="457200" y="368208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4 Content" type="fourObj">
  <p:cSld name="FOUR_OBJECTS">
    <p:spTree>
      <p:nvGrpSpPr>
        <p:cNvPr id="214" name="Shape 214"/>
        <p:cNvGrpSpPr/>
        <p:nvPr/>
      </p:nvGrpSpPr>
      <p:grpSpPr>
        <a:xfrm>
          <a:off x="0" y="0"/>
          <a:ext cx="0" cy="0"/>
          <a:chOff x="0" y="0"/>
          <a:chExt cx="0" cy="0"/>
        </a:xfrm>
      </p:grpSpPr>
      <p:sp>
        <p:nvSpPr>
          <p:cNvPr id="215" name="Google Shape;215;p51"/>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6" name="Google Shape;216;p51"/>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17" name="Google Shape;217;p51"/>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18" name="Google Shape;218;p51"/>
          <p:cNvSpPr txBox="1"/>
          <p:nvPr>
            <p:ph idx="3" type="body"/>
          </p:nvPr>
        </p:nvSpPr>
        <p:spPr>
          <a:xfrm>
            <a:off x="45720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19" name="Google Shape;219;p51"/>
          <p:cNvSpPr txBox="1"/>
          <p:nvPr>
            <p:ph idx="4" type="body"/>
          </p:nvPr>
        </p:nvSpPr>
        <p:spPr>
          <a:xfrm>
            <a:off x="467424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6 Content">
  <p:cSld name="Title, 6 Content">
    <p:spTree>
      <p:nvGrpSpPr>
        <p:cNvPr id="220" name="Shape 220"/>
        <p:cNvGrpSpPr/>
        <p:nvPr/>
      </p:nvGrpSpPr>
      <p:grpSpPr>
        <a:xfrm>
          <a:off x="0" y="0"/>
          <a:ext cx="0" cy="0"/>
          <a:chOff x="0" y="0"/>
          <a:chExt cx="0" cy="0"/>
        </a:xfrm>
      </p:grpSpPr>
      <p:sp>
        <p:nvSpPr>
          <p:cNvPr id="221" name="Google Shape;221;p52"/>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2" name="Google Shape;222;p52"/>
          <p:cNvSpPr txBox="1"/>
          <p:nvPr>
            <p:ph idx="1" type="body"/>
          </p:nvPr>
        </p:nvSpPr>
        <p:spPr>
          <a:xfrm>
            <a:off x="45720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23" name="Google Shape;223;p52"/>
          <p:cNvSpPr txBox="1"/>
          <p:nvPr>
            <p:ph idx="2" type="body"/>
          </p:nvPr>
        </p:nvSpPr>
        <p:spPr>
          <a:xfrm>
            <a:off x="323964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24" name="Google Shape;224;p52"/>
          <p:cNvSpPr txBox="1"/>
          <p:nvPr>
            <p:ph idx="3" type="body"/>
          </p:nvPr>
        </p:nvSpPr>
        <p:spPr>
          <a:xfrm>
            <a:off x="602208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25" name="Google Shape;225;p52"/>
          <p:cNvSpPr txBox="1"/>
          <p:nvPr>
            <p:ph idx="4" type="body"/>
          </p:nvPr>
        </p:nvSpPr>
        <p:spPr>
          <a:xfrm>
            <a:off x="45720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26" name="Google Shape;226;p52"/>
          <p:cNvSpPr txBox="1"/>
          <p:nvPr>
            <p:ph idx="5" type="body"/>
          </p:nvPr>
        </p:nvSpPr>
        <p:spPr>
          <a:xfrm>
            <a:off x="323964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27" name="Google Shape;227;p52"/>
          <p:cNvSpPr txBox="1"/>
          <p:nvPr>
            <p:ph idx="6" type="body"/>
          </p:nvPr>
        </p:nvSpPr>
        <p:spPr>
          <a:xfrm>
            <a:off x="602208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234" name="Shape 234"/>
        <p:cNvGrpSpPr/>
        <p:nvPr/>
      </p:nvGrpSpPr>
      <p:grpSpPr>
        <a:xfrm>
          <a:off x="0" y="0"/>
          <a:ext cx="0" cy="0"/>
          <a:chOff x="0" y="0"/>
          <a:chExt cx="0" cy="0"/>
        </a:xfrm>
      </p:grpSpPr>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x">
  <p:cSld name="TITLE_AND_BODY">
    <p:spTree>
      <p:nvGrpSpPr>
        <p:cNvPr id="235" name="Shape 235"/>
        <p:cNvGrpSpPr/>
        <p:nvPr/>
      </p:nvGrpSpPr>
      <p:grpSpPr>
        <a:xfrm>
          <a:off x="0" y="0"/>
          <a:ext cx="0" cy="0"/>
          <a:chOff x="0" y="0"/>
          <a:chExt cx="0" cy="0"/>
        </a:xfrm>
      </p:grpSpPr>
      <p:sp>
        <p:nvSpPr>
          <p:cNvPr id="236" name="Google Shape;236;p55"/>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7" name="Google Shape;237;p55"/>
          <p:cNvSpPr txBox="1"/>
          <p:nvPr>
            <p:ph idx="1" type="subTitle"/>
          </p:nvPr>
        </p:nvSpPr>
        <p:spPr>
          <a:xfrm>
            <a:off x="457200" y="1604520"/>
            <a:ext cx="8229240" cy="397728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type="obj">
  <p:cSld name="OBJECT">
    <p:spTree>
      <p:nvGrpSpPr>
        <p:cNvPr id="238" name="Shape 238"/>
        <p:cNvGrpSpPr/>
        <p:nvPr/>
      </p:nvGrpSpPr>
      <p:grpSpPr>
        <a:xfrm>
          <a:off x="0" y="0"/>
          <a:ext cx="0" cy="0"/>
          <a:chOff x="0" y="0"/>
          <a:chExt cx="0" cy="0"/>
        </a:xfrm>
      </p:grpSpPr>
      <p:sp>
        <p:nvSpPr>
          <p:cNvPr id="239" name="Google Shape;239;p56"/>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0" name="Google Shape;240;p56"/>
          <p:cNvSpPr txBox="1"/>
          <p:nvPr>
            <p:ph idx="1" type="body"/>
          </p:nvPr>
        </p:nvSpPr>
        <p:spPr>
          <a:xfrm>
            <a:off x="457200" y="1604520"/>
            <a:ext cx="822924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type="twoObj">
  <p:cSld name="TWO_OBJECTS">
    <p:spTree>
      <p:nvGrpSpPr>
        <p:cNvPr id="241" name="Shape 241"/>
        <p:cNvGrpSpPr/>
        <p:nvPr/>
      </p:nvGrpSpPr>
      <p:grpSpPr>
        <a:xfrm>
          <a:off x="0" y="0"/>
          <a:ext cx="0" cy="0"/>
          <a:chOff x="0" y="0"/>
          <a:chExt cx="0" cy="0"/>
        </a:xfrm>
      </p:grpSpPr>
      <p:sp>
        <p:nvSpPr>
          <p:cNvPr id="242" name="Google Shape;242;p57"/>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3" name="Google Shape;243;p57"/>
          <p:cNvSpPr txBox="1"/>
          <p:nvPr>
            <p:ph idx="1" type="body"/>
          </p:nvPr>
        </p:nvSpPr>
        <p:spPr>
          <a:xfrm>
            <a:off x="45720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44" name="Google Shape;244;p57"/>
          <p:cNvSpPr txBox="1"/>
          <p:nvPr>
            <p:ph idx="2" type="body"/>
          </p:nvPr>
        </p:nvSpPr>
        <p:spPr>
          <a:xfrm>
            <a:off x="467424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45" name="Shape 245"/>
        <p:cNvGrpSpPr/>
        <p:nvPr/>
      </p:nvGrpSpPr>
      <p:grpSpPr>
        <a:xfrm>
          <a:off x="0" y="0"/>
          <a:ext cx="0" cy="0"/>
          <a:chOff x="0" y="0"/>
          <a:chExt cx="0" cy="0"/>
        </a:xfrm>
      </p:grpSpPr>
      <p:sp>
        <p:nvSpPr>
          <p:cNvPr id="246" name="Google Shape;246;p58"/>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entered Text" type="objOnly">
  <p:cSld name="OBJECT_ONLY">
    <p:spTree>
      <p:nvGrpSpPr>
        <p:cNvPr id="247" name="Shape 247"/>
        <p:cNvGrpSpPr/>
        <p:nvPr/>
      </p:nvGrpSpPr>
      <p:grpSpPr>
        <a:xfrm>
          <a:off x="0" y="0"/>
          <a:ext cx="0" cy="0"/>
          <a:chOff x="0" y="0"/>
          <a:chExt cx="0" cy="0"/>
        </a:xfrm>
      </p:grpSpPr>
      <p:sp>
        <p:nvSpPr>
          <p:cNvPr id="248" name="Google Shape;248;p59"/>
          <p:cNvSpPr txBox="1"/>
          <p:nvPr>
            <p:ph idx="1" type="subTitle"/>
          </p:nvPr>
        </p:nvSpPr>
        <p:spPr>
          <a:xfrm>
            <a:off x="457200" y="274680"/>
            <a:ext cx="8229600" cy="5299560"/>
          </a:xfrm>
          <a:prstGeom prst="rect">
            <a:avLst/>
          </a:prstGeom>
          <a:noFill/>
          <a:ln>
            <a:noFill/>
          </a:ln>
        </p:spPr>
        <p:txBody>
          <a:bodyPr anchorCtr="0"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and Content" type="twoObjAndObj">
  <p:cSld name="TWO_OBJECTS_AND_OBJECT">
    <p:spTree>
      <p:nvGrpSpPr>
        <p:cNvPr id="249" name="Shape 249"/>
        <p:cNvGrpSpPr/>
        <p:nvPr/>
      </p:nvGrpSpPr>
      <p:grpSpPr>
        <a:xfrm>
          <a:off x="0" y="0"/>
          <a:ext cx="0" cy="0"/>
          <a:chOff x="0" y="0"/>
          <a:chExt cx="0" cy="0"/>
        </a:xfrm>
      </p:grpSpPr>
      <p:sp>
        <p:nvSpPr>
          <p:cNvPr id="250" name="Google Shape;250;p60"/>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1" name="Google Shape;251;p60"/>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52" name="Google Shape;252;p60"/>
          <p:cNvSpPr txBox="1"/>
          <p:nvPr>
            <p:ph idx="2" type="body"/>
          </p:nvPr>
        </p:nvSpPr>
        <p:spPr>
          <a:xfrm>
            <a:off x="467424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53" name="Google Shape;253;p60"/>
          <p:cNvSpPr txBox="1"/>
          <p:nvPr>
            <p:ph idx="3" type="body"/>
          </p:nvPr>
        </p:nvSpPr>
        <p:spPr>
          <a:xfrm>
            <a:off x="45720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and 2 Content" type="objAndTwoObj">
  <p:cSld name="OBJECT_AND_TWO_OBJECTS">
    <p:spTree>
      <p:nvGrpSpPr>
        <p:cNvPr id="254" name="Shape 254"/>
        <p:cNvGrpSpPr/>
        <p:nvPr/>
      </p:nvGrpSpPr>
      <p:grpSpPr>
        <a:xfrm>
          <a:off x="0" y="0"/>
          <a:ext cx="0" cy="0"/>
          <a:chOff x="0" y="0"/>
          <a:chExt cx="0" cy="0"/>
        </a:xfrm>
      </p:grpSpPr>
      <p:sp>
        <p:nvSpPr>
          <p:cNvPr id="255" name="Google Shape;255;p61"/>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6" name="Google Shape;256;p61"/>
          <p:cNvSpPr txBox="1"/>
          <p:nvPr>
            <p:ph idx="1" type="body"/>
          </p:nvPr>
        </p:nvSpPr>
        <p:spPr>
          <a:xfrm>
            <a:off x="457200" y="1604520"/>
            <a:ext cx="4015800" cy="397728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57" name="Google Shape;257;p61"/>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58" name="Google Shape;258;p61"/>
          <p:cNvSpPr txBox="1"/>
          <p:nvPr>
            <p:ph idx="3" type="body"/>
          </p:nvPr>
        </p:nvSpPr>
        <p:spPr>
          <a:xfrm>
            <a:off x="467424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2 Content over Content" type="twoObjOverTx">
  <p:cSld name="TWO_OBJECTS_OVER_TEXT">
    <p:spTree>
      <p:nvGrpSpPr>
        <p:cNvPr id="259" name="Shape 259"/>
        <p:cNvGrpSpPr/>
        <p:nvPr/>
      </p:nvGrpSpPr>
      <p:grpSpPr>
        <a:xfrm>
          <a:off x="0" y="0"/>
          <a:ext cx="0" cy="0"/>
          <a:chOff x="0" y="0"/>
          <a:chExt cx="0" cy="0"/>
        </a:xfrm>
      </p:grpSpPr>
      <p:sp>
        <p:nvSpPr>
          <p:cNvPr id="260" name="Google Shape;260;p62"/>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1" name="Google Shape;261;p62"/>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62" name="Google Shape;262;p62"/>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63" name="Google Shape;263;p62"/>
          <p:cNvSpPr txBox="1"/>
          <p:nvPr>
            <p:ph idx="3" type="body"/>
          </p:nvPr>
        </p:nvSpPr>
        <p:spPr>
          <a:xfrm>
            <a:off x="457200" y="368208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Content over Content" type="objOverTx">
  <p:cSld name="OBJECT_OVER_TEXT">
    <p:spTree>
      <p:nvGrpSpPr>
        <p:cNvPr id="264" name="Shape 264"/>
        <p:cNvGrpSpPr/>
        <p:nvPr/>
      </p:nvGrpSpPr>
      <p:grpSpPr>
        <a:xfrm>
          <a:off x="0" y="0"/>
          <a:ext cx="0" cy="0"/>
          <a:chOff x="0" y="0"/>
          <a:chExt cx="0" cy="0"/>
        </a:xfrm>
      </p:grpSpPr>
      <p:sp>
        <p:nvSpPr>
          <p:cNvPr id="265" name="Google Shape;265;p63"/>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6" name="Google Shape;266;p63"/>
          <p:cNvSpPr txBox="1"/>
          <p:nvPr>
            <p:ph idx="1" type="body"/>
          </p:nvPr>
        </p:nvSpPr>
        <p:spPr>
          <a:xfrm>
            <a:off x="457200" y="160452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67" name="Google Shape;267;p63"/>
          <p:cNvSpPr txBox="1"/>
          <p:nvPr>
            <p:ph idx="2" type="body"/>
          </p:nvPr>
        </p:nvSpPr>
        <p:spPr>
          <a:xfrm>
            <a:off x="457200" y="3682080"/>
            <a:ext cx="822924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4 Content" type="fourObj">
  <p:cSld name="FOUR_OBJECTS">
    <p:spTree>
      <p:nvGrpSpPr>
        <p:cNvPr id="268" name="Shape 268"/>
        <p:cNvGrpSpPr/>
        <p:nvPr/>
      </p:nvGrpSpPr>
      <p:grpSpPr>
        <a:xfrm>
          <a:off x="0" y="0"/>
          <a:ext cx="0" cy="0"/>
          <a:chOff x="0" y="0"/>
          <a:chExt cx="0" cy="0"/>
        </a:xfrm>
      </p:grpSpPr>
      <p:sp>
        <p:nvSpPr>
          <p:cNvPr id="269" name="Google Shape;269;p64"/>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0" name="Google Shape;270;p64"/>
          <p:cNvSpPr txBox="1"/>
          <p:nvPr>
            <p:ph idx="1" type="body"/>
          </p:nvPr>
        </p:nvSpPr>
        <p:spPr>
          <a:xfrm>
            <a:off x="45720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1" name="Google Shape;271;p64"/>
          <p:cNvSpPr txBox="1"/>
          <p:nvPr>
            <p:ph idx="2" type="body"/>
          </p:nvPr>
        </p:nvSpPr>
        <p:spPr>
          <a:xfrm>
            <a:off x="4674240" y="160452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2" name="Google Shape;272;p64"/>
          <p:cNvSpPr txBox="1"/>
          <p:nvPr>
            <p:ph idx="3" type="body"/>
          </p:nvPr>
        </p:nvSpPr>
        <p:spPr>
          <a:xfrm>
            <a:off x="45720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3" name="Google Shape;273;p64"/>
          <p:cNvSpPr txBox="1"/>
          <p:nvPr>
            <p:ph idx="4" type="body"/>
          </p:nvPr>
        </p:nvSpPr>
        <p:spPr>
          <a:xfrm>
            <a:off x="4674240" y="3682080"/>
            <a:ext cx="40158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6 Content">
  <p:cSld name="Title, 6 Content">
    <p:spTree>
      <p:nvGrpSpPr>
        <p:cNvPr id="274" name="Shape 274"/>
        <p:cNvGrpSpPr/>
        <p:nvPr/>
      </p:nvGrpSpPr>
      <p:grpSpPr>
        <a:xfrm>
          <a:off x="0" y="0"/>
          <a:ext cx="0" cy="0"/>
          <a:chOff x="0" y="0"/>
          <a:chExt cx="0" cy="0"/>
        </a:xfrm>
      </p:grpSpPr>
      <p:sp>
        <p:nvSpPr>
          <p:cNvPr id="275" name="Google Shape;275;p65"/>
          <p:cNvSpPr txBox="1"/>
          <p:nvPr>
            <p:ph type="title"/>
          </p:nvPr>
        </p:nvSpPr>
        <p:spPr>
          <a:xfrm>
            <a:off x="457200" y="274680"/>
            <a:ext cx="8229600" cy="1143000"/>
          </a:xfrm>
          <a:prstGeom prst="rect">
            <a:avLst/>
          </a:prstGeom>
          <a:noFill/>
          <a:ln>
            <a:noFill/>
          </a:ln>
        </p:spPr>
        <p:txBody>
          <a:bodyPr anchorCtr="1" anchor="ctr" bIns="0" lIns="0" spcFirstLastPara="1" rIns="0" wrap="square" tIns="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6" name="Google Shape;276;p65"/>
          <p:cNvSpPr txBox="1"/>
          <p:nvPr>
            <p:ph idx="1" type="body"/>
          </p:nvPr>
        </p:nvSpPr>
        <p:spPr>
          <a:xfrm>
            <a:off x="45720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7" name="Google Shape;277;p65"/>
          <p:cNvSpPr txBox="1"/>
          <p:nvPr>
            <p:ph idx="2" type="body"/>
          </p:nvPr>
        </p:nvSpPr>
        <p:spPr>
          <a:xfrm>
            <a:off x="323964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8" name="Google Shape;278;p65"/>
          <p:cNvSpPr txBox="1"/>
          <p:nvPr>
            <p:ph idx="3" type="body"/>
          </p:nvPr>
        </p:nvSpPr>
        <p:spPr>
          <a:xfrm>
            <a:off x="6022080" y="160452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79" name="Google Shape;279;p65"/>
          <p:cNvSpPr txBox="1"/>
          <p:nvPr>
            <p:ph idx="4" type="body"/>
          </p:nvPr>
        </p:nvSpPr>
        <p:spPr>
          <a:xfrm>
            <a:off x="45720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80" name="Google Shape;280;p65"/>
          <p:cNvSpPr txBox="1"/>
          <p:nvPr>
            <p:ph idx="5" type="body"/>
          </p:nvPr>
        </p:nvSpPr>
        <p:spPr>
          <a:xfrm>
            <a:off x="323964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281" name="Google Shape;281;p65"/>
          <p:cNvSpPr txBox="1"/>
          <p:nvPr>
            <p:ph idx="6" type="body"/>
          </p:nvPr>
        </p:nvSpPr>
        <p:spPr>
          <a:xfrm>
            <a:off x="6022080" y="3682080"/>
            <a:ext cx="2649600" cy="1896840"/>
          </a:xfrm>
          <a:prstGeom prst="rect">
            <a:avLst/>
          </a:prstGeom>
          <a:noFill/>
          <a:ln>
            <a:noFill/>
          </a:ln>
        </p:spPr>
        <p:txBody>
          <a:bodyPr anchorCtr="0" anchor="t" bIns="0" lIns="0" spcFirstLastPara="1" rIns="0" wrap="square" tIns="0">
            <a:norm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2.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3" Type="http://schemas.openxmlformats.org/officeDocument/2006/relationships/theme" Target="../theme/theme4.xml"/><Relationship Id="rId12" Type="http://schemas.openxmlformats.org/officeDocument/2006/relationships/slideLayout" Target="../slideLayouts/slideLayout24.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1" Type="http://schemas.openxmlformats.org/officeDocument/2006/relationships/slideLayout" Target="../slideLayouts/slideLayout35.xml"/><Relationship Id="rId10" Type="http://schemas.openxmlformats.org/officeDocument/2006/relationships/slideLayout" Target="../slideLayouts/slideLayout34.xml"/><Relationship Id="rId13" Type="http://schemas.openxmlformats.org/officeDocument/2006/relationships/theme" Target="../theme/theme5.xml"/><Relationship Id="rId12" Type="http://schemas.openxmlformats.org/officeDocument/2006/relationships/slideLayout" Target="../slideLayouts/slideLayout36.xml"/><Relationship Id="rId1" Type="http://schemas.openxmlformats.org/officeDocument/2006/relationships/slideLayout" Target="../slideLayouts/slideLayout25.xml"/><Relationship Id="rId2" Type="http://schemas.openxmlformats.org/officeDocument/2006/relationships/slideLayout" Target="../slideLayouts/slideLayout26.xml"/><Relationship Id="rId3" Type="http://schemas.openxmlformats.org/officeDocument/2006/relationships/slideLayout" Target="../slideLayouts/slideLayout27.xml"/><Relationship Id="rId4" Type="http://schemas.openxmlformats.org/officeDocument/2006/relationships/slideLayout" Target="../slideLayouts/slideLayout28.xml"/><Relationship Id="rId9" Type="http://schemas.openxmlformats.org/officeDocument/2006/relationships/slideLayout" Target="../slideLayouts/slideLayout33.xml"/><Relationship Id="rId5" Type="http://schemas.openxmlformats.org/officeDocument/2006/relationships/slideLayout" Target="../slideLayouts/slideLayout29.xml"/><Relationship Id="rId6" Type="http://schemas.openxmlformats.org/officeDocument/2006/relationships/slideLayout" Target="../slideLayouts/slideLayout30.xml"/><Relationship Id="rId7" Type="http://schemas.openxmlformats.org/officeDocument/2006/relationships/slideLayout" Target="../slideLayouts/slideLayout31.xml"/><Relationship Id="rId8"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11" Type="http://schemas.openxmlformats.org/officeDocument/2006/relationships/slideLayout" Target="../slideLayouts/slideLayout47.xml"/><Relationship Id="rId10" Type="http://schemas.openxmlformats.org/officeDocument/2006/relationships/slideLayout" Target="../slideLayouts/slideLayout46.xml"/><Relationship Id="rId13" Type="http://schemas.openxmlformats.org/officeDocument/2006/relationships/theme" Target="../theme/theme6.xml"/><Relationship Id="rId12" Type="http://schemas.openxmlformats.org/officeDocument/2006/relationships/slideLayout" Target="../slideLayouts/slideLayout48.xml"/><Relationship Id="rId1" Type="http://schemas.openxmlformats.org/officeDocument/2006/relationships/slideLayout" Target="../slideLayouts/slideLayout37.xml"/><Relationship Id="rId2" Type="http://schemas.openxmlformats.org/officeDocument/2006/relationships/slideLayout" Target="../slideLayouts/slideLayout38.xml"/><Relationship Id="rId3" Type="http://schemas.openxmlformats.org/officeDocument/2006/relationships/slideLayout" Target="../slideLayouts/slideLayout39.xml"/><Relationship Id="rId4" Type="http://schemas.openxmlformats.org/officeDocument/2006/relationships/slideLayout" Target="../slideLayouts/slideLayout40.xml"/><Relationship Id="rId9" Type="http://schemas.openxmlformats.org/officeDocument/2006/relationships/slideLayout" Target="../slideLayouts/slideLayout45.xml"/><Relationship Id="rId5" Type="http://schemas.openxmlformats.org/officeDocument/2006/relationships/slideLayout" Target="../slideLayouts/slideLayout41.xml"/><Relationship Id="rId6" Type="http://schemas.openxmlformats.org/officeDocument/2006/relationships/slideLayout" Target="../slideLayouts/slideLayout42.xml"/><Relationship Id="rId7" Type="http://schemas.openxmlformats.org/officeDocument/2006/relationships/slideLayout" Target="../slideLayouts/slideLayout43.xml"/><Relationship Id="rId8" Type="http://schemas.openxmlformats.org/officeDocument/2006/relationships/slideLayout" Target="../slideLayouts/slideLayout44.xml"/></Relationships>
</file>

<file path=ppt/slideMasters/_rels/slideMaster5.xml.rels><?xml version="1.0" encoding="UTF-8" standalone="yes"?><Relationships xmlns="http://schemas.openxmlformats.org/package/2006/relationships"><Relationship Id="rId11" Type="http://schemas.openxmlformats.org/officeDocument/2006/relationships/slideLayout" Target="../slideLayouts/slideLayout59.xml"/><Relationship Id="rId10" Type="http://schemas.openxmlformats.org/officeDocument/2006/relationships/slideLayout" Target="../slideLayouts/slideLayout58.xml"/><Relationship Id="rId13" Type="http://schemas.openxmlformats.org/officeDocument/2006/relationships/theme" Target="../theme/theme1.xml"/><Relationship Id="rId12" Type="http://schemas.openxmlformats.org/officeDocument/2006/relationships/slideLayout" Target="../slideLayouts/slideLayout60.xml"/><Relationship Id="rId1" Type="http://schemas.openxmlformats.org/officeDocument/2006/relationships/slideLayout" Target="../slideLayouts/slideLayout49.xml"/><Relationship Id="rId2" Type="http://schemas.openxmlformats.org/officeDocument/2006/relationships/slideLayout" Target="../slideLayouts/slideLayout50.xml"/><Relationship Id="rId3" Type="http://schemas.openxmlformats.org/officeDocument/2006/relationships/slideLayout" Target="../slideLayouts/slideLayout51.xml"/><Relationship Id="rId4" Type="http://schemas.openxmlformats.org/officeDocument/2006/relationships/slideLayout" Target="../slideLayouts/slideLayout52.xml"/><Relationship Id="rId9" Type="http://schemas.openxmlformats.org/officeDocument/2006/relationships/slideLayout" Target="../slideLayouts/slideLayout57.xml"/><Relationship Id="rId5" Type="http://schemas.openxmlformats.org/officeDocument/2006/relationships/slideLayout" Target="../slideLayouts/slideLayout53.xml"/><Relationship Id="rId6" Type="http://schemas.openxmlformats.org/officeDocument/2006/relationships/slideLayout" Target="../slideLayouts/slideLayout54.xml"/><Relationship Id="rId7" Type="http://schemas.openxmlformats.org/officeDocument/2006/relationships/slideLayout" Target="../slideLayouts/slideLayout55.xml"/><Relationship Id="rId8" Type="http://schemas.openxmlformats.org/officeDocument/2006/relationships/slideLayout" Target="../slideLayouts/slideLayout56.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685800" y="2130480"/>
            <a:ext cx="7772400" cy="1469880"/>
          </a:xfrm>
          <a:prstGeom prst="rect">
            <a:avLst/>
          </a:prstGeom>
          <a:noFill/>
          <a:ln>
            <a:noFill/>
          </a:ln>
        </p:spPr>
        <p:txBody>
          <a:bodyPr anchorCtr="1" anchor="ctr" bIns="45700" lIns="91425" spcFirstLastPara="1" rIns="91425" wrap="square" tIns="45700">
            <a:norm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1" name="Google Shape;11;p1"/>
          <p:cNvSpPr txBox="1"/>
          <p:nvPr>
            <p:ph idx="10" type="dt"/>
          </p:nvPr>
        </p:nvSpPr>
        <p:spPr>
          <a:xfrm>
            <a:off x="457200" y="6356520"/>
            <a:ext cx="2133720" cy="365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2" name="Google Shape;12;p1"/>
          <p:cNvSpPr txBox="1"/>
          <p:nvPr>
            <p:ph idx="11" type="ftr"/>
          </p:nvPr>
        </p:nvSpPr>
        <p:spPr>
          <a:xfrm>
            <a:off x="3124080" y="6356520"/>
            <a:ext cx="2895480" cy="365040"/>
          </a:xfrm>
          <a:prstGeom prst="rect">
            <a:avLst/>
          </a:prstGeom>
          <a:noFill/>
          <a:ln>
            <a:noFill/>
          </a:ln>
        </p:spPr>
        <p:txBody>
          <a:bodyPr anchorCtr="1"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3" name="Google Shape;13;p1"/>
          <p:cNvSpPr txBox="1"/>
          <p:nvPr>
            <p:ph idx="12" type="sldNum"/>
          </p:nvPr>
        </p:nvSpPr>
        <p:spPr>
          <a:xfrm>
            <a:off x="6553080" y="6356520"/>
            <a:ext cx="2133720" cy="36504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solidFill>
                <a:srgbClr val="000000"/>
              </a:solidFill>
              <a:latin typeface="Times New Roman"/>
              <a:ea typeface="Times New Roman"/>
              <a:cs typeface="Times New Roman"/>
              <a:sym typeface="Times New Roman"/>
            </a:endParaRPr>
          </a:p>
        </p:txBody>
      </p:sp>
      <p:sp>
        <p:nvSpPr>
          <p:cNvPr id="14" name="Google Shape;14;p1"/>
          <p:cNvSpPr txBox="1"/>
          <p:nvPr>
            <p:ph idx="1" type="body"/>
          </p:nvPr>
        </p:nvSpPr>
        <p:spPr>
          <a:xfrm>
            <a:off x="457200" y="1604520"/>
            <a:ext cx="8229240" cy="3977280"/>
          </a:xfrm>
          <a:prstGeom prst="rect">
            <a:avLst/>
          </a:prstGeom>
          <a:noFill/>
          <a:ln>
            <a:noFill/>
          </a:ln>
        </p:spPr>
        <p:txBody>
          <a:bodyPr anchorCtr="0" anchor="t" bIns="0" lIns="0" spcFirstLastPara="1" rIns="0" wrap="square" tIns="0">
            <a:norm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63" name="Shape 63"/>
        <p:cNvGrpSpPr/>
        <p:nvPr/>
      </p:nvGrpSpPr>
      <p:grpSpPr>
        <a:xfrm>
          <a:off x="0" y="0"/>
          <a:ext cx="0" cy="0"/>
          <a:chOff x="0" y="0"/>
          <a:chExt cx="0" cy="0"/>
        </a:xfrm>
      </p:grpSpPr>
      <p:sp>
        <p:nvSpPr>
          <p:cNvPr id="64" name="Google Shape;64;p14"/>
          <p:cNvSpPr txBox="1"/>
          <p:nvPr>
            <p:ph type="title"/>
          </p:nvPr>
        </p:nvSpPr>
        <p:spPr>
          <a:xfrm>
            <a:off x="457200" y="274680"/>
            <a:ext cx="8229600" cy="1143000"/>
          </a:xfrm>
          <a:prstGeom prst="rect">
            <a:avLst/>
          </a:prstGeom>
          <a:noFill/>
          <a:ln>
            <a:noFill/>
          </a:ln>
        </p:spPr>
        <p:txBody>
          <a:bodyPr anchorCtr="1" anchor="ctr" bIns="45700" lIns="91425" spcFirstLastPara="1" rIns="91425" wrap="square" tIns="45700">
            <a:norm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65" name="Google Shape;65;p14"/>
          <p:cNvSpPr txBox="1"/>
          <p:nvPr>
            <p:ph idx="2" type="title"/>
          </p:nvPr>
        </p:nvSpPr>
        <p:spPr>
          <a:xfrm>
            <a:off x="457200" y="1600200"/>
            <a:ext cx="8229600" cy="452592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66" name="Google Shape;66;p14"/>
          <p:cNvSpPr txBox="1"/>
          <p:nvPr>
            <p:ph idx="10" type="dt"/>
          </p:nvPr>
        </p:nvSpPr>
        <p:spPr>
          <a:xfrm>
            <a:off x="457200" y="6356520"/>
            <a:ext cx="2133720" cy="365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67" name="Google Shape;67;p14"/>
          <p:cNvSpPr txBox="1"/>
          <p:nvPr>
            <p:ph idx="11" type="ftr"/>
          </p:nvPr>
        </p:nvSpPr>
        <p:spPr>
          <a:xfrm>
            <a:off x="3124080" y="6356520"/>
            <a:ext cx="2895480" cy="365040"/>
          </a:xfrm>
          <a:prstGeom prst="rect">
            <a:avLst/>
          </a:prstGeom>
          <a:noFill/>
          <a:ln>
            <a:noFill/>
          </a:ln>
        </p:spPr>
        <p:txBody>
          <a:bodyPr anchorCtr="1"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68" name="Google Shape;68;p14"/>
          <p:cNvSpPr txBox="1"/>
          <p:nvPr>
            <p:ph idx="12" type="sldNum"/>
          </p:nvPr>
        </p:nvSpPr>
        <p:spPr>
          <a:xfrm>
            <a:off x="6553080" y="6356520"/>
            <a:ext cx="2133720" cy="36504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solidFill>
                <a:srgbClr val="000000"/>
              </a:solidFill>
              <a:latin typeface="Times New Roman"/>
              <a:ea typeface="Times New Roman"/>
              <a:cs typeface="Times New Roman"/>
              <a:sym typeface="Times New Roman"/>
            </a:endParaRPr>
          </a:p>
        </p:txBody>
      </p:sp>
      <p:sp>
        <p:nvSpPr>
          <p:cNvPr id="69" name="Google Shape;69;p14"/>
          <p:cNvSpPr txBox="1"/>
          <p:nvPr>
            <p:ph idx="1" type="body"/>
          </p:nvPr>
        </p:nvSpPr>
        <p:spPr>
          <a:xfrm>
            <a:off x="457200" y="1604520"/>
            <a:ext cx="8229240" cy="3977280"/>
          </a:xfrm>
          <a:prstGeom prst="rect">
            <a:avLst/>
          </a:prstGeom>
          <a:noFill/>
          <a:ln>
            <a:noFill/>
          </a:ln>
        </p:spPr>
        <p:txBody>
          <a:bodyPr anchorCtr="0" anchor="t" bIns="0" lIns="0" spcFirstLastPara="1" rIns="0" wrap="square" tIns="0">
            <a:norm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118" name="Shape 118"/>
        <p:cNvGrpSpPr/>
        <p:nvPr/>
      </p:nvGrpSpPr>
      <p:grpSpPr>
        <a:xfrm>
          <a:off x="0" y="0"/>
          <a:ext cx="0" cy="0"/>
          <a:chOff x="0" y="0"/>
          <a:chExt cx="0" cy="0"/>
        </a:xfrm>
      </p:grpSpPr>
      <p:sp>
        <p:nvSpPr>
          <p:cNvPr id="119" name="Google Shape;119;p27"/>
          <p:cNvSpPr txBox="1"/>
          <p:nvPr>
            <p:ph type="title"/>
          </p:nvPr>
        </p:nvSpPr>
        <p:spPr>
          <a:xfrm>
            <a:off x="457200" y="274680"/>
            <a:ext cx="8229600" cy="1143000"/>
          </a:xfrm>
          <a:prstGeom prst="rect">
            <a:avLst/>
          </a:prstGeom>
          <a:noFill/>
          <a:ln>
            <a:noFill/>
          </a:ln>
        </p:spPr>
        <p:txBody>
          <a:bodyPr anchorCtr="1" anchor="ctr" bIns="45700" lIns="91425" spcFirstLastPara="1" rIns="91425" wrap="square" tIns="45700">
            <a:norm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20" name="Google Shape;120;p27"/>
          <p:cNvSpPr txBox="1"/>
          <p:nvPr>
            <p:ph idx="10" type="dt"/>
          </p:nvPr>
        </p:nvSpPr>
        <p:spPr>
          <a:xfrm>
            <a:off x="457200" y="6356520"/>
            <a:ext cx="2133720" cy="365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21" name="Google Shape;121;p27"/>
          <p:cNvSpPr txBox="1"/>
          <p:nvPr>
            <p:ph idx="11" type="ftr"/>
          </p:nvPr>
        </p:nvSpPr>
        <p:spPr>
          <a:xfrm>
            <a:off x="3124080" y="6356520"/>
            <a:ext cx="2895480" cy="365040"/>
          </a:xfrm>
          <a:prstGeom prst="rect">
            <a:avLst/>
          </a:prstGeom>
          <a:noFill/>
          <a:ln>
            <a:noFill/>
          </a:ln>
        </p:spPr>
        <p:txBody>
          <a:bodyPr anchorCtr="1"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22" name="Google Shape;122;p27"/>
          <p:cNvSpPr txBox="1"/>
          <p:nvPr>
            <p:ph idx="12" type="sldNum"/>
          </p:nvPr>
        </p:nvSpPr>
        <p:spPr>
          <a:xfrm>
            <a:off x="6553080" y="6356520"/>
            <a:ext cx="2133720" cy="36504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solidFill>
                <a:srgbClr val="000000"/>
              </a:solidFill>
              <a:latin typeface="Times New Roman"/>
              <a:ea typeface="Times New Roman"/>
              <a:cs typeface="Times New Roman"/>
              <a:sym typeface="Times New Roman"/>
            </a:endParaRPr>
          </a:p>
        </p:txBody>
      </p:sp>
      <p:sp>
        <p:nvSpPr>
          <p:cNvPr id="123" name="Google Shape;123;p27"/>
          <p:cNvSpPr txBox="1"/>
          <p:nvPr>
            <p:ph idx="1" type="body"/>
          </p:nvPr>
        </p:nvSpPr>
        <p:spPr>
          <a:xfrm>
            <a:off x="457200" y="1604520"/>
            <a:ext cx="8229240" cy="3977280"/>
          </a:xfrm>
          <a:prstGeom prst="rect">
            <a:avLst/>
          </a:prstGeom>
          <a:noFill/>
          <a:ln>
            <a:noFill/>
          </a:ln>
        </p:spPr>
        <p:txBody>
          <a:bodyPr anchorCtr="0" anchor="t" bIns="0" lIns="0" spcFirstLastPara="1" rIns="0" wrap="square" tIns="0">
            <a:norm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Tree>
  </p:cSld>
  <p:clrMap accent1="accent1" accent2="accent2" accent3="accent3" accent4="accent4" accent5="accent5" accent6="accent6" bg1="lt1" bg2="dk2" tx1="dk1" tx2="lt2" folHlink="folHlink" hlink="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172" name="Shape 172"/>
        <p:cNvGrpSpPr/>
        <p:nvPr/>
      </p:nvGrpSpPr>
      <p:grpSpPr>
        <a:xfrm>
          <a:off x="0" y="0"/>
          <a:ext cx="0" cy="0"/>
          <a:chOff x="0" y="0"/>
          <a:chExt cx="0" cy="0"/>
        </a:xfrm>
      </p:grpSpPr>
      <p:sp>
        <p:nvSpPr>
          <p:cNvPr id="173" name="Google Shape;173;p40"/>
          <p:cNvSpPr txBox="1"/>
          <p:nvPr>
            <p:ph type="title"/>
          </p:nvPr>
        </p:nvSpPr>
        <p:spPr>
          <a:xfrm>
            <a:off x="457200" y="274680"/>
            <a:ext cx="8229600" cy="1143000"/>
          </a:xfrm>
          <a:prstGeom prst="rect">
            <a:avLst/>
          </a:prstGeom>
          <a:noFill/>
          <a:ln>
            <a:noFill/>
          </a:ln>
        </p:spPr>
        <p:txBody>
          <a:bodyPr anchorCtr="1" anchor="ctr" bIns="45700" lIns="91425" spcFirstLastPara="1" rIns="91425" wrap="square" tIns="45700">
            <a:norm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74" name="Google Shape;174;p40"/>
          <p:cNvSpPr txBox="1"/>
          <p:nvPr>
            <p:ph idx="2" type="title"/>
          </p:nvPr>
        </p:nvSpPr>
        <p:spPr>
          <a:xfrm>
            <a:off x="457200" y="1600200"/>
            <a:ext cx="4038480" cy="452592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75" name="Google Shape;175;p40"/>
          <p:cNvSpPr txBox="1"/>
          <p:nvPr>
            <p:ph idx="3" type="title"/>
          </p:nvPr>
        </p:nvSpPr>
        <p:spPr>
          <a:xfrm>
            <a:off x="4648320" y="1600200"/>
            <a:ext cx="4038480" cy="4525920"/>
          </a:xfrm>
          <a:prstGeom prst="rect">
            <a:avLst/>
          </a:prstGeom>
          <a:noFill/>
          <a:ln>
            <a:noFill/>
          </a:ln>
        </p:spPr>
        <p:txBody>
          <a:bodyPr anchorCtr="0" anchor="t" bIns="45700" lIns="91425" spcFirstLastPara="1" rIns="91425" wrap="square" tIns="45700">
            <a:norm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76" name="Google Shape;176;p40"/>
          <p:cNvSpPr txBox="1"/>
          <p:nvPr>
            <p:ph idx="10" type="dt"/>
          </p:nvPr>
        </p:nvSpPr>
        <p:spPr>
          <a:xfrm>
            <a:off x="457200" y="6356520"/>
            <a:ext cx="2133720" cy="365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77" name="Google Shape;177;p40"/>
          <p:cNvSpPr txBox="1"/>
          <p:nvPr>
            <p:ph idx="11" type="ftr"/>
          </p:nvPr>
        </p:nvSpPr>
        <p:spPr>
          <a:xfrm>
            <a:off x="3124080" y="6356520"/>
            <a:ext cx="2895480" cy="365040"/>
          </a:xfrm>
          <a:prstGeom prst="rect">
            <a:avLst/>
          </a:prstGeom>
          <a:noFill/>
          <a:ln>
            <a:noFill/>
          </a:ln>
        </p:spPr>
        <p:txBody>
          <a:bodyPr anchorCtr="1"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178" name="Google Shape;178;p40"/>
          <p:cNvSpPr txBox="1"/>
          <p:nvPr>
            <p:ph idx="12" type="sldNum"/>
          </p:nvPr>
        </p:nvSpPr>
        <p:spPr>
          <a:xfrm>
            <a:off x="6553080" y="6356520"/>
            <a:ext cx="2133720" cy="36504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solidFill>
                <a:srgbClr val="000000"/>
              </a:solidFill>
              <a:latin typeface="Times New Roman"/>
              <a:ea typeface="Times New Roman"/>
              <a:cs typeface="Times New Roman"/>
              <a:sym typeface="Times New Roman"/>
            </a:endParaRPr>
          </a:p>
        </p:txBody>
      </p:sp>
      <p:sp>
        <p:nvSpPr>
          <p:cNvPr id="179" name="Google Shape;179;p40"/>
          <p:cNvSpPr txBox="1"/>
          <p:nvPr>
            <p:ph idx="1" type="body"/>
          </p:nvPr>
        </p:nvSpPr>
        <p:spPr>
          <a:xfrm>
            <a:off x="457200" y="1604520"/>
            <a:ext cx="8229240" cy="3977280"/>
          </a:xfrm>
          <a:prstGeom prst="rect">
            <a:avLst/>
          </a:prstGeom>
          <a:noFill/>
          <a:ln>
            <a:noFill/>
          </a:ln>
        </p:spPr>
        <p:txBody>
          <a:bodyPr anchorCtr="0" anchor="t" bIns="0" lIns="0" spcFirstLastPara="1" rIns="0" wrap="square" tIns="0">
            <a:norm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Tree>
  </p:cSld>
  <p:clrMap accent1="accent1" accent2="accent2" accent3="accent3" accent4="accent4" accent5="accent5" accent6="accent6" bg1="lt1" bg2="dk2" tx1="dk1" tx2="lt2" folHlink="folHlink" hlink="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 id="2147483695"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FFFFFF"/>
        </a:solidFill>
      </p:bgPr>
    </p:bg>
    <p:spTree>
      <p:nvGrpSpPr>
        <p:cNvPr id="228" name="Shape 228"/>
        <p:cNvGrpSpPr/>
        <p:nvPr/>
      </p:nvGrpSpPr>
      <p:grpSpPr>
        <a:xfrm>
          <a:off x="0" y="0"/>
          <a:ext cx="0" cy="0"/>
          <a:chOff x="0" y="0"/>
          <a:chExt cx="0" cy="0"/>
        </a:xfrm>
      </p:grpSpPr>
      <p:sp>
        <p:nvSpPr>
          <p:cNvPr id="229" name="Google Shape;229;p53"/>
          <p:cNvSpPr txBox="1"/>
          <p:nvPr>
            <p:ph type="title"/>
          </p:nvPr>
        </p:nvSpPr>
        <p:spPr>
          <a:xfrm>
            <a:off x="457200" y="274680"/>
            <a:ext cx="8229600" cy="1143000"/>
          </a:xfrm>
          <a:prstGeom prst="rect">
            <a:avLst/>
          </a:prstGeom>
          <a:noFill/>
          <a:ln>
            <a:noFill/>
          </a:ln>
        </p:spPr>
        <p:txBody>
          <a:bodyPr anchorCtr="1" anchor="ctr" bIns="45700" lIns="91425" spcFirstLastPara="1" rIns="91425" wrap="square" tIns="45700">
            <a:norm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230" name="Google Shape;230;p53"/>
          <p:cNvSpPr txBox="1"/>
          <p:nvPr>
            <p:ph idx="1" type="body"/>
          </p:nvPr>
        </p:nvSpPr>
        <p:spPr>
          <a:xfrm>
            <a:off x="457200" y="1600200"/>
            <a:ext cx="8229600" cy="452592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231" name="Google Shape;231;p53"/>
          <p:cNvSpPr txBox="1"/>
          <p:nvPr>
            <p:ph idx="10" type="dt"/>
          </p:nvPr>
        </p:nvSpPr>
        <p:spPr>
          <a:xfrm>
            <a:off x="457200" y="6356520"/>
            <a:ext cx="2133720" cy="365040"/>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232" name="Google Shape;232;p53"/>
          <p:cNvSpPr txBox="1"/>
          <p:nvPr>
            <p:ph idx="11" type="ftr"/>
          </p:nvPr>
        </p:nvSpPr>
        <p:spPr>
          <a:xfrm>
            <a:off x="3124080" y="6356520"/>
            <a:ext cx="2895480" cy="365040"/>
          </a:xfrm>
          <a:prstGeom prst="rect">
            <a:avLst/>
          </a:prstGeom>
          <a:noFill/>
          <a:ln>
            <a:noFill/>
          </a:ln>
        </p:spPr>
        <p:txBody>
          <a:bodyPr anchorCtr="1" anchor="ctr" bIns="45700" lIns="91425" spcFirstLastPara="1" rIns="91425" wrap="square" tIns="45700">
            <a:noAutofit/>
          </a:bodyPr>
          <a:lstStyle>
            <a:lvl1pPr lvl="0" marR="0" rtl="0" algn="l">
              <a:spcBef>
                <a:spcPts val="0"/>
              </a:spcBef>
              <a:spcAft>
                <a:spcPts val="0"/>
              </a:spcAft>
              <a:buSzPts val="1400"/>
              <a:buNone/>
              <a:defRPr b="0" i="0" sz="1800" u="none" cap="none" strike="noStrike"/>
            </a:lvl1pPr>
            <a:lvl2pPr lvl="1" marR="0" rtl="0" algn="l">
              <a:spcBef>
                <a:spcPts val="0"/>
              </a:spcBef>
              <a:spcAft>
                <a:spcPts val="0"/>
              </a:spcAft>
              <a:buSzPts val="1400"/>
              <a:buNone/>
              <a:defRPr b="0" i="0" sz="1800" u="none" cap="none" strike="noStrike"/>
            </a:lvl2pPr>
            <a:lvl3pPr lvl="2" marR="0" rtl="0" algn="l">
              <a:spcBef>
                <a:spcPts val="0"/>
              </a:spcBef>
              <a:spcAft>
                <a:spcPts val="0"/>
              </a:spcAft>
              <a:buSzPts val="1400"/>
              <a:buNone/>
              <a:defRPr b="0" i="0" sz="1800" u="none" cap="none" strike="noStrike"/>
            </a:lvl3pPr>
            <a:lvl4pPr lvl="3" marR="0" rtl="0" algn="l">
              <a:spcBef>
                <a:spcPts val="0"/>
              </a:spcBef>
              <a:spcAft>
                <a:spcPts val="0"/>
              </a:spcAft>
              <a:buSzPts val="1400"/>
              <a:buNone/>
              <a:defRPr b="0" i="0" sz="1800" u="none" cap="none" strike="noStrike"/>
            </a:lvl4pPr>
            <a:lvl5pPr lvl="4" marR="0" rtl="0" algn="l">
              <a:spcBef>
                <a:spcPts val="0"/>
              </a:spcBef>
              <a:spcAft>
                <a:spcPts val="0"/>
              </a:spcAft>
              <a:buSzPts val="1400"/>
              <a:buNone/>
              <a:defRPr b="0" i="0" sz="1800" u="none" cap="none" strike="noStrike"/>
            </a:lvl5pPr>
            <a:lvl6pPr lvl="5" marR="0" rtl="0" algn="l">
              <a:spcBef>
                <a:spcPts val="0"/>
              </a:spcBef>
              <a:spcAft>
                <a:spcPts val="0"/>
              </a:spcAft>
              <a:buSzPts val="1400"/>
              <a:buNone/>
              <a:defRPr b="0" i="0" sz="1800" u="none" cap="none" strike="noStrike"/>
            </a:lvl6pPr>
            <a:lvl7pPr lvl="6" marR="0" rtl="0" algn="l">
              <a:spcBef>
                <a:spcPts val="0"/>
              </a:spcBef>
              <a:spcAft>
                <a:spcPts val="0"/>
              </a:spcAft>
              <a:buSzPts val="1400"/>
              <a:buNone/>
              <a:defRPr b="0" i="0" sz="1800" u="none" cap="none" strike="noStrike"/>
            </a:lvl7pPr>
            <a:lvl8pPr lvl="7" marR="0" rtl="0" algn="l">
              <a:spcBef>
                <a:spcPts val="0"/>
              </a:spcBef>
              <a:spcAft>
                <a:spcPts val="0"/>
              </a:spcAft>
              <a:buSzPts val="1400"/>
              <a:buNone/>
              <a:defRPr b="0" i="0" sz="1800" u="none" cap="none" strike="noStrike"/>
            </a:lvl8pPr>
            <a:lvl9pPr lvl="8" marR="0" rtl="0" algn="l">
              <a:spcBef>
                <a:spcPts val="0"/>
              </a:spcBef>
              <a:spcAft>
                <a:spcPts val="0"/>
              </a:spcAft>
              <a:buSzPts val="1400"/>
              <a:buNone/>
              <a:defRPr b="0" i="0" sz="1800" u="none" cap="none" strike="noStrike"/>
            </a:lvl9pPr>
          </a:lstStyle>
          <a:p/>
        </p:txBody>
      </p:sp>
      <p:sp>
        <p:nvSpPr>
          <p:cNvPr id="233" name="Google Shape;233;p53"/>
          <p:cNvSpPr txBox="1"/>
          <p:nvPr>
            <p:ph idx="12" type="sldNum"/>
          </p:nvPr>
        </p:nvSpPr>
        <p:spPr>
          <a:xfrm>
            <a:off x="6553080" y="6356520"/>
            <a:ext cx="2133720" cy="365040"/>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solidFill>
                <a:srgbClr val="000000"/>
              </a:solidFill>
              <a:latin typeface="Times New Roman"/>
              <a:ea typeface="Times New Roman"/>
              <a:cs typeface="Times New Roman"/>
              <a:sym typeface="Times New Roman"/>
            </a:endParaRPr>
          </a:p>
        </p:txBody>
      </p:sp>
    </p:spTree>
  </p:cSld>
  <p:clrMap accent1="accent1" accent2="accent2" accent3="accent3" accent4="accent4" accent5="accent5" accent6="accent6" bg1="lt1" bg2="dk2" tx1="dk1" tx2="lt2" folHlink="folHlink" hlink="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 Id="rId3" Type="http://schemas.openxmlformats.org/officeDocument/2006/relationships/image" Target="../media/image3.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1" Type="http://schemas.openxmlformats.org/officeDocument/2006/relationships/image" Target="../media/image26.jpg"/><Relationship Id="rId10" Type="http://schemas.openxmlformats.org/officeDocument/2006/relationships/image" Target="../media/image75.jpg"/><Relationship Id="rId12" Type="http://schemas.openxmlformats.org/officeDocument/2006/relationships/image" Target="../media/image7.jpg"/><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image" Target="../media/image3.png"/><Relationship Id="rId4" Type="http://schemas.openxmlformats.org/officeDocument/2006/relationships/image" Target="../media/image5.png"/><Relationship Id="rId9" Type="http://schemas.openxmlformats.org/officeDocument/2006/relationships/image" Target="../media/image25.png"/><Relationship Id="rId5" Type="http://schemas.openxmlformats.org/officeDocument/2006/relationships/image" Target="../media/image13.png"/><Relationship Id="rId6" Type="http://schemas.openxmlformats.org/officeDocument/2006/relationships/image" Target="../media/image2.png"/><Relationship Id="rId7" Type="http://schemas.openxmlformats.org/officeDocument/2006/relationships/image" Target="../media/image22.png"/><Relationship Id="rId8" Type="http://schemas.openxmlformats.org/officeDocument/2006/relationships/image" Target="../media/image16.jpg"/></Relationships>
</file>

<file path=ppt/slides/_rels/slide4.xml.rels><?xml version="1.0" encoding="UTF-8" standalone="yes"?><Relationships xmlns="http://schemas.openxmlformats.org/package/2006/relationships"><Relationship Id="rId11" Type="http://schemas.openxmlformats.org/officeDocument/2006/relationships/image" Target="../media/image24.png"/><Relationship Id="rId10" Type="http://schemas.openxmlformats.org/officeDocument/2006/relationships/image" Target="../media/image57.png"/><Relationship Id="rId13" Type="http://schemas.openxmlformats.org/officeDocument/2006/relationships/image" Target="../media/image18.png"/><Relationship Id="rId12" Type="http://schemas.openxmlformats.org/officeDocument/2006/relationships/image" Target="../media/image27.png"/><Relationship Id="rId1" Type="http://schemas.openxmlformats.org/officeDocument/2006/relationships/slideLayout" Target="../slideLayouts/slideLayout25.xml"/><Relationship Id="rId2" Type="http://schemas.openxmlformats.org/officeDocument/2006/relationships/notesSlide" Target="../notesSlides/notesSlide4.xml"/><Relationship Id="rId3" Type="http://schemas.openxmlformats.org/officeDocument/2006/relationships/image" Target="../media/image3.png"/><Relationship Id="rId4" Type="http://schemas.openxmlformats.org/officeDocument/2006/relationships/image" Target="../media/image5.png"/><Relationship Id="rId9" Type="http://schemas.openxmlformats.org/officeDocument/2006/relationships/image" Target="../media/image20.png"/><Relationship Id="rId14" Type="http://schemas.openxmlformats.org/officeDocument/2006/relationships/image" Target="../media/image56.png"/><Relationship Id="rId5" Type="http://schemas.openxmlformats.org/officeDocument/2006/relationships/image" Target="../media/image8.png"/><Relationship Id="rId6" Type="http://schemas.openxmlformats.org/officeDocument/2006/relationships/image" Target="../media/image23.png"/><Relationship Id="rId7" Type="http://schemas.openxmlformats.org/officeDocument/2006/relationships/image" Target="../media/image11.png"/><Relationship Id="rId8" Type="http://schemas.openxmlformats.org/officeDocument/2006/relationships/image" Target="../media/image1.png"/></Relationships>
</file>

<file path=ppt/slides/_rels/slide5.xml.rels><?xml version="1.0" encoding="UTF-8" standalone="yes"?><Relationships xmlns="http://schemas.openxmlformats.org/package/2006/relationships"><Relationship Id="rId10" Type="http://schemas.openxmlformats.org/officeDocument/2006/relationships/image" Target="../media/image87.png"/><Relationship Id="rId1" Type="http://schemas.openxmlformats.org/officeDocument/2006/relationships/slideLayout" Target="../slideLayouts/slideLayout13.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5.png"/><Relationship Id="rId9" Type="http://schemas.openxmlformats.org/officeDocument/2006/relationships/image" Target="../media/image44.png"/><Relationship Id="rId5" Type="http://schemas.openxmlformats.org/officeDocument/2006/relationships/image" Target="../media/image33.png"/><Relationship Id="rId6" Type="http://schemas.openxmlformats.org/officeDocument/2006/relationships/image" Target="../media/image108.png"/><Relationship Id="rId7" Type="http://schemas.openxmlformats.org/officeDocument/2006/relationships/image" Target="../media/image45.png"/><Relationship Id="rId8" Type="http://schemas.openxmlformats.org/officeDocument/2006/relationships/image" Target="../media/image6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40.jpg"/><Relationship Id="rId6" Type="http://schemas.openxmlformats.org/officeDocument/2006/relationships/image" Target="../media/image38.jpg"/><Relationship Id="rId7" Type="http://schemas.openxmlformats.org/officeDocument/2006/relationships/image" Target="../media/image35.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7.xml"/><Relationship Id="rId2" Type="http://schemas.openxmlformats.org/officeDocument/2006/relationships/notesSlide" Target="../notesSlides/notesSlide7.xml"/><Relationship Id="rId3" Type="http://schemas.openxmlformats.org/officeDocument/2006/relationships/image" Target="../media/image3.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13.png"/><Relationship Id="rId6" Type="http://schemas.openxmlformats.org/officeDocument/2006/relationships/image" Target="../media/image2.png"/><Relationship Id="rId7" Type="http://schemas.openxmlformats.org/officeDocument/2006/relationships/image" Target="../media/image2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9.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59.jpg"/><Relationship Id="rId6" Type="http://schemas.openxmlformats.org/officeDocument/2006/relationships/image" Target="../media/image54.jpg"/><Relationship Id="rId7" Type="http://schemas.openxmlformats.org/officeDocument/2006/relationships/image" Target="../media/image49.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59.jpg"/><Relationship Id="rId6" Type="http://schemas.openxmlformats.org/officeDocument/2006/relationships/image" Target="../media/image54.jpg"/><Relationship Id="rId7" Type="http://schemas.openxmlformats.org/officeDocument/2006/relationships/image" Target="../media/image49.jp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1.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55.jpg"/><Relationship Id="rId6" Type="http://schemas.openxmlformats.org/officeDocument/2006/relationships/image" Target="../media/image72.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78.jpg"/><Relationship Id="rId6" Type="http://schemas.openxmlformats.org/officeDocument/2006/relationships/image" Target="../media/image65.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3.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69.png"/><Relationship Id="rId6" Type="http://schemas.openxmlformats.org/officeDocument/2006/relationships/image" Target="../media/image68.png"/><Relationship Id="rId7" Type="http://schemas.openxmlformats.org/officeDocument/2006/relationships/image" Target="../media/image90.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4.xml"/><Relationship Id="rId3" Type="http://schemas.openxmlformats.org/officeDocument/2006/relationships/image" Target="../media/image3.png"/><Relationship Id="rId4" Type="http://schemas.openxmlformats.org/officeDocument/2006/relationships/image" Target="../media/image5.png"/><Relationship Id="rId9" Type="http://schemas.openxmlformats.org/officeDocument/2006/relationships/image" Target="../media/image63.png"/><Relationship Id="rId5" Type="http://schemas.openxmlformats.org/officeDocument/2006/relationships/image" Target="../media/image103.png"/><Relationship Id="rId6" Type="http://schemas.openxmlformats.org/officeDocument/2006/relationships/image" Target="../media/image73.png"/><Relationship Id="rId7" Type="http://schemas.openxmlformats.org/officeDocument/2006/relationships/image" Target="../media/image66.png"/><Relationship Id="rId8" Type="http://schemas.openxmlformats.org/officeDocument/2006/relationships/image" Target="../media/image8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5.xml"/><Relationship Id="rId3" Type="http://schemas.openxmlformats.org/officeDocument/2006/relationships/image" Target="../media/image74.png"/><Relationship Id="rId4" Type="http://schemas.openxmlformats.org/officeDocument/2006/relationships/image" Target="../media/image71.png"/><Relationship Id="rId5" Type="http://schemas.openxmlformats.org/officeDocument/2006/relationships/image" Target="../media/image3.png"/><Relationship Id="rId6" Type="http://schemas.openxmlformats.org/officeDocument/2006/relationships/image" Target="../media/image5.png"/><Relationship Id="rId7" Type="http://schemas.openxmlformats.org/officeDocument/2006/relationships/image" Target="../media/image76.png"/><Relationship Id="rId8" Type="http://schemas.openxmlformats.org/officeDocument/2006/relationships/image" Target="../media/image70.png"/></Relationships>
</file>

<file path=ppt/slides/_rels/slide16.xml.rels><?xml version="1.0" encoding="UTF-8" standalone="yes"?><Relationships xmlns="http://schemas.openxmlformats.org/package/2006/relationships"><Relationship Id="rId10" Type="http://schemas.openxmlformats.org/officeDocument/2006/relationships/image" Target="../media/image107.png"/><Relationship Id="rId1" Type="http://schemas.openxmlformats.org/officeDocument/2006/relationships/slideLayout" Target="../slideLayouts/slideLayout13.xml"/><Relationship Id="rId2" Type="http://schemas.openxmlformats.org/officeDocument/2006/relationships/notesSlide" Target="../notesSlides/notesSlide16.xml"/><Relationship Id="rId3" Type="http://schemas.openxmlformats.org/officeDocument/2006/relationships/image" Target="../media/image3.png"/><Relationship Id="rId4" Type="http://schemas.openxmlformats.org/officeDocument/2006/relationships/image" Target="../media/image5.png"/><Relationship Id="rId9" Type="http://schemas.openxmlformats.org/officeDocument/2006/relationships/image" Target="../media/image77.png"/><Relationship Id="rId5" Type="http://schemas.openxmlformats.org/officeDocument/2006/relationships/image" Target="../media/image91.jpg"/><Relationship Id="rId6" Type="http://schemas.openxmlformats.org/officeDocument/2006/relationships/image" Target="../media/image97.jpg"/><Relationship Id="rId7" Type="http://schemas.openxmlformats.org/officeDocument/2006/relationships/image" Target="../media/image86.jpg"/><Relationship Id="rId8" Type="http://schemas.openxmlformats.org/officeDocument/2006/relationships/image" Target="../media/image95.jpg"/></Relationships>
</file>

<file path=ppt/slides/_rels/slide17.xml.rels><?xml version="1.0" encoding="UTF-8" standalone="yes"?><Relationships xmlns="http://schemas.openxmlformats.org/package/2006/relationships"><Relationship Id="rId10" Type="http://schemas.openxmlformats.org/officeDocument/2006/relationships/image" Target="../media/image102.png"/><Relationship Id="rId1" Type="http://schemas.openxmlformats.org/officeDocument/2006/relationships/slideLayout" Target="../slideLayouts/slideLayout13.xml"/><Relationship Id="rId2" Type="http://schemas.openxmlformats.org/officeDocument/2006/relationships/notesSlide" Target="../notesSlides/notesSlide17.xml"/><Relationship Id="rId3" Type="http://schemas.openxmlformats.org/officeDocument/2006/relationships/image" Target="../media/image81.png"/><Relationship Id="rId4" Type="http://schemas.openxmlformats.org/officeDocument/2006/relationships/image" Target="../media/image85.jpg"/><Relationship Id="rId9" Type="http://schemas.openxmlformats.org/officeDocument/2006/relationships/image" Target="../media/image5.png"/><Relationship Id="rId5" Type="http://schemas.openxmlformats.org/officeDocument/2006/relationships/image" Target="../media/image84.png"/><Relationship Id="rId6" Type="http://schemas.openxmlformats.org/officeDocument/2006/relationships/image" Target="../media/image101.png"/><Relationship Id="rId7" Type="http://schemas.openxmlformats.org/officeDocument/2006/relationships/image" Target="../media/image111.jpg"/><Relationship Id="rId8" Type="http://schemas.openxmlformats.org/officeDocument/2006/relationships/image" Target="../media/image3.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8.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106.png"/><Relationship Id="rId6" Type="http://schemas.openxmlformats.org/officeDocument/2006/relationships/hyperlink" Target="mailto:office@steyningprimary.org.uk" TargetMode="Externa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9.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115.png"/><Relationship Id="rId6" Type="http://schemas.openxmlformats.org/officeDocument/2006/relationships/image" Target="../media/image113.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0.xml"/><Relationship Id="rId3" Type="http://schemas.openxmlformats.org/officeDocument/2006/relationships/image" Target="../media/image3.png"/><Relationship Id="rId4" Type="http://schemas.openxmlformats.org/officeDocument/2006/relationships/image" Target="../media/image5.png"/><Relationship Id="rId5" Type="http://schemas.openxmlformats.org/officeDocument/2006/relationships/image" Target="../media/image114.png"/></Relationships>
</file>

<file path=ppt/slides/_rels/slide21.xml.rels><?xml version="1.0" encoding="UTF-8" standalone="yes"?><Relationships xmlns="http://schemas.openxmlformats.org/package/2006/relationships"><Relationship Id="rId10" Type="http://schemas.openxmlformats.org/officeDocument/2006/relationships/image" Target="../media/image116.jpg"/><Relationship Id="rId1" Type="http://schemas.openxmlformats.org/officeDocument/2006/relationships/slideLayout" Target="../slideLayouts/slideLayout13.xml"/><Relationship Id="rId2" Type="http://schemas.openxmlformats.org/officeDocument/2006/relationships/notesSlide" Target="../notesSlides/notesSlide21.xml"/><Relationship Id="rId3" Type="http://schemas.openxmlformats.org/officeDocument/2006/relationships/image" Target="../media/image3.png"/><Relationship Id="rId4" Type="http://schemas.openxmlformats.org/officeDocument/2006/relationships/image" Target="../media/image5.png"/><Relationship Id="rId9" Type="http://schemas.openxmlformats.org/officeDocument/2006/relationships/image" Target="../media/image112.jpg"/><Relationship Id="rId5" Type="http://schemas.openxmlformats.org/officeDocument/2006/relationships/image" Target="../media/image13.png"/><Relationship Id="rId6" Type="http://schemas.openxmlformats.org/officeDocument/2006/relationships/image" Target="../media/image2.png"/><Relationship Id="rId7" Type="http://schemas.openxmlformats.org/officeDocument/2006/relationships/image" Target="../media/image22.png"/><Relationship Id="rId8" Type="http://schemas.openxmlformats.org/officeDocument/2006/relationships/image" Target="../media/image109.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6" name="Shape 286"/>
        <p:cNvGrpSpPr/>
        <p:nvPr/>
      </p:nvGrpSpPr>
      <p:grpSpPr>
        <a:xfrm>
          <a:off x="0" y="0"/>
          <a:ext cx="0" cy="0"/>
          <a:chOff x="0" y="0"/>
          <a:chExt cx="0" cy="0"/>
        </a:xfrm>
      </p:grpSpPr>
      <p:sp>
        <p:nvSpPr>
          <p:cNvPr id="287" name="Google Shape;287;p66"/>
          <p:cNvSpPr txBox="1"/>
          <p:nvPr/>
        </p:nvSpPr>
        <p:spPr>
          <a:xfrm>
            <a:off x="685800" y="2493360"/>
            <a:ext cx="7772400" cy="1469880"/>
          </a:xfrm>
          <a:prstGeom prst="rect">
            <a:avLst/>
          </a:prstGeom>
          <a:noFill/>
          <a:ln>
            <a:noFill/>
          </a:ln>
        </p:spPr>
        <p:txBody>
          <a:bodyPr anchorCtr="1" anchor="ctr" bIns="45700" lIns="91425" spcFirstLastPara="1" rIns="91425" wrap="square" tIns="45700">
            <a:normAutofit/>
          </a:bodyPr>
          <a:lstStyle/>
          <a:p>
            <a:pPr indent="0" lvl="0" marL="0" marR="0" rtl="0" algn="ctr">
              <a:lnSpc>
                <a:spcPct val="100000"/>
              </a:lnSpc>
              <a:spcBef>
                <a:spcPts val="0"/>
              </a:spcBef>
              <a:spcAft>
                <a:spcPts val="0"/>
              </a:spcAft>
              <a:buNone/>
            </a:pPr>
            <a:r>
              <a:rPr b="1" i="0" lang="en-GB" sz="4000" u="none" cap="none" strike="noStrike">
                <a:solidFill>
                  <a:srgbClr val="002060"/>
                </a:solidFill>
                <a:latin typeface="Quattrocento Sans"/>
                <a:ea typeface="Quattrocento Sans"/>
                <a:cs typeface="Quattrocento Sans"/>
                <a:sym typeface="Quattrocento Sans"/>
              </a:rPr>
              <a:t>Welcome to the </a:t>
            </a:r>
            <a:br>
              <a:rPr b="0" i="0" lang="en-GB" sz="1800" u="none" cap="none" strike="noStrike"/>
            </a:br>
            <a:r>
              <a:rPr b="1" i="0" lang="en-GB" sz="4000" u="none" cap="none" strike="noStrike">
                <a:solidFill>
                  <a:srgbClr val="002060"/>
                </a:solidFill>
                <a:latin typeface="Quattrocento Sans"/>
                <a:ea typeface="Quattrocento Sans"/>
                <a:cs typeface="Quattrocento Sans"/>
                <a:sym typeface="Quattrocento Sans"/>
              </a:rPr>
              <a:t>Year 1 and 2 Induction Meeting</a:t>
            </a:r>
            <a:endParaRPr b="0" i="0" sz="4000" u="none" cap="none" strike="noStrike">
              <a:latin typeface="Arial"/>
              <a:ea typeface="Arial"/>
              <a:cs typeface="Arial"/>
              <a:sym typeface="Arial"/>
            </a:endParaRPr>
          </a:p>
        </p:txBody>
      </p:sp>
      <p:grpSp>
        <p:nvGrpSpPr>
          <p:cNvPr id="288" name="Google Shape;288;p66"/>
          <p:cNvGrpSpPr/>
          <p:nvPr/>
        </p:nvGrpSpPr>
        <p:grpSpPr>
          <a:xfrm>
            <a:off x="126720" y="141120"/>
            <a:ext cx="9017280" cy="6658560"/>
            <a:chOff x="126720" y="141120"/>
            <a:chExt cx="9017280" cy="6658560"/>
          </a:xfrm>
        </p:grpSpPr>
        <p:pic>
          <p:nvPicPr>
            <p:cNvPr id="289" name="Google Shape;289;p66"/>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290" name="Google Shape;290;p66"/>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sp>
        <p:nvSpPr>
          <p:cNvPr id="291" name="Google Shape;291;p66"/>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67"/>
          <p:cNvSpPr txBox="1"/>
          <p:nvPr/>
        </p:nvSpPr>
        <p:spPr>
          <a:xfrm>
            <a:off x="197640" y="163080"/>
            <a:ext cx="8749080" cy="1143000"/>
          </a:xfrm>
          <a:prstGeom prst="rect">
            <a:avLst/>
          </a:prstGeom>
          <a:no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None/>
            </a:pPr>
            <a:r>
              <a:rPr b="1" i="0" lang="en-GB" sz="4000" u="none" cap="none" strike="noStrike">
                <a:solidFill>
                  <a:srgbClr val="002060"/>
                </a:solidFill>
                <a:latin typeface="Quattrocento Sans"/>
                <a:ea typeface="Quattrocento Sans"/>
                <a:cs typeface="Quattrocento Sans"/>
                <a:sym typeface="Quattrocento Sans"/>
              </a:rPr>
              <a:t>Aims of the meeting</a:t>
            </a:r>
            <a:endParaRPr b="0" i="0" sz="4000" u="none" cap="none" strike="noStrike">
              <a:latin typeface="Arial"/>
              <a:ea typeface="Arial"/>
              <a:cs typeface="Arial"/>
              <a:sym typeface="Arial"/>
            </a:endParaRPr>
          </a:p>
        </p:txBody>
      </p:sp>
      <p:sp>
        <p:nvSpPr>
          <p:cNvPr id="298" name="Google Shape;298;p67"/>
          <p:cNvSpPr txBox="1"/>
          <p:nvPr/>
        </p:nvSpPr>
        <p:spPr>
          <a:xfrm>
            <a:off x="457200" y="1972080"/>
            <a:ext cx="8229600" cy="3719160"/>
          </a:xfrm>
          <a:prstGeom prst="rect">
            <a:avLst/>
          </a:prstGeom>
          <a:noFill/>
          <a:ln>
            <a:noFill/>
          </a:ln>
        </p:spPr>
        <p:txBody>
          <a:bodyPr anchorCtr="0" anchor="t" bIns="45700" lIns="91425" spcFirstLastPara="1" rIns="91425" wrap="square" tIns="45700">
            <a:normAutofit/>
          </a:bodyPr>
          <a:lstStyle/>
          <a:p>
            <a:pPr indent="-457200" lvl="0" marL="457200" marR="0" rtl="0" algn="l">
              <a:lnSpc>
                <a:spcPct val="90000"/>
              </a:lnSpc>
              <a:spcBef>
                <a:spcPts val="0"/>
              </a:spcBef>
              <a:spcAft>
                <a:spcPts val="0"/>
              </a:spcAft>
              <a:buClr>
                <a:srgbClr val="000000"/>
              </a:buClr>
              <a:buSzPts val="1170"/>
              <a:buFont typeface="Arial"/>
              <a:buChar char="•"/>
            </a:pPr>
            <a:r>
              <a:rPr b="0" i="0" lang="en-GB" sz="2600" u="none" cap="none" strike="noStrike">
                <a:solidFill>
                  <a:srgbClr val="002060"/>
                </a:solidFill>
                <a:latin typeface="Quattrocento Sans"/>
                <a:ea typeface="Quattrocento Sans"/>
                <a:cs typeface="Quattrocento Sans"/>
                <a:sym typeface="Quattrocento Sans"/>
              </a:rPr>
              <a:t>Teaching staff for 2026/7</a:t>
            </a:r>
            <a:endParaRPr b="0" i="0" sz="2600" u="none" cap="none" strike="noStrike">
              <a:latin typeface="Arial"/>
              <a:ea typeface="Arial"/>
              <a:cs typeface="Arial"/>
              <a:sym typeface="Arial"/>
            </a:endParaRPr>
          </a:p>
          <a:p>
            <a:pPr indent="-457200" lvl="0" marL="457200" marR="0" rtl="0" algn="l">
              <a:lnSpc>
                <a:spcPct val="90000"/>
              </a:lnSpc>
              <a:spcBef>
                <a:spcPts val="680"/>
              </a:spcBef>
              <a:spcAft>
                <a:spcPts val="0"/>
              </a:spcAft>
              <a:buClr>
                <a:srgbClr val="000000"/>
              </a:buClr>
              <a:buSzPts val="1170"/>
              <a:buFont typeface="Arial"/>
              <a:buChar char="•"/>
            </a:pPr>
            <a:r>
              <a:rPr b="0" i="0" lang="en-GB" sz="2600" u="none" cap="none" strike="noStrike">
                <a:solidFill>
                  <a:srgbClr val="002060"/>
                </a:solidFill>
                <a:latin typeface="Quattrocento Sans"/>
                <a:ea typeface="Quattrocento Sans"/>
                <a:cs typeface="Quattrocento Sans"/>
                <a:sym typeface="Quattrocento Sans"/>
              </a:rPr>
              <a:t> </a:t>
            </a:r>
            <a:endParaRPr b="0" i="0" sz="2600" u="none" cap="none" strike="noStrike">
              <a:latin typeface="Arial"/>
              <a:ea typeface="Arial"/>
              <a:cs typeface="Arial"/>
              <a:sym typeface="Arial"/>
            </a:endParaRPr>
          </a:p>
          <a:p>
            <a:pPr indent="-343080" lvl="0" marL="343080" marR="0" rtl="0" algn="l">
              <a:lnSpc>
                <a:spcPct val="90000"/>
              </a:lnSpc>
              <a:spcBef>
                <a:spcPts val="680"/>
              </a:spcBef>
              <a:spcAft>
                <a:spcPts val="0"/>
              </a:spcAft>
              <a:buClr>
                <a:srgbClr val="000000"/>
              </a:buClr>
              <a:buSzPts val="1170"/>
              <a:buFont typeface="Arial"/>
              <a:buChar char="•"/>
            </a:pPr>
            <a:r>
              <a:rPr b="0" i="0" lang="en-GB" sz="2600" u="none" cap="none" strike="noStrike">
                <a:solidFill>
                  <a:srgbClr val="002060"/>
                </a:solidFill>
                <a:latin typeface="Quattrocento Sans"/>
                <a:ea typeface="Quattrocento Sans"/>
                <a:cs typeface="Quattrocento Sans"/>
                <a:sym typeface="Quattrocento Sans"/>
              </a:rPr>
              <a:t>An introduction to this year’s themes </a:t>
            </a:r>
            <a:endParaRPr b="0" i="0" sz="2600" u="none" cap="none" strike="noStrike">
              <a:latin typeface="Arial"/>
              <a:ea typeface="Arial"/>
              <a:cs typeface="Arial"/>
              <a:sym typeface="Arial"/>
            </a:endParaRPr>
          </a:p>
          <a:p>
            <a:pPr indent="-343080" lvl="0" marL="343080" marR="0" rtl="0" algn="l">
              <a:lnSpc>
                <a:spcPct val="90000"/>
              </a:lnSpc>
              <a:spcBef>
                <a:spcPts val="680"/>
              </a:spcBef>
              <a:spcAft>
                <a:spcPts val="0"/>
              </a:spcAft>
              <a:buClr>
                <a:srgbClr val="000000"/>
              </a:buClr>
              <a:buSzPts val="1170"/>
              <a:buFont typeface="Arial"/>
              <a:buChar char="•"/>
            </a:pPr>
            <a:r>
              <a:rPr b="0" i="0" lang="en-GB" sz="2600" u="none" cap="none" strike="noStrike">
                <a:solidFill>
                  <a:srgbClr val="002060"/>
                </a:solidFill>
                <a:latin typeface="Quattrocento Sans"/>
                <a:ea typeface="Quattrocento Sans"/>
                <a:cs typeface="Quattrocento Sans"/>
                <a:sym typeface="Quattrocento Sans"/>
              </a:rPr>
              <a:t> </a:t>
            </a:r>
            <a:endParaRPr b="0" i="0" sz="2600" u="none" cap="none" strike="noStrike">
              <a:latin typeface="Arial"/>
              <a:ea typeface="Arial"/>
              <a:cs typeface="Arial"/>
              <a:sym typeface="Arial"/>
            </a:endParaRPr>
          </a:p>
          <a:p>
            <a:pPr indent="-343080" lvl="0" marL="343080" marR="0" rtl="0" algn="l">
              <a:lnSpc>
                <a:spcPct val="90000"/>
              </a:lnSpc>
              <a:spcBef>
                <a:spcPts val="680"/>
              </a:spcBef>
              <a:spcAft>
                <a:spcPts val="0"/>
              </a:spcAft>
              <a:buClr>
                <a:srgbClr val="000000"/>
              </a:buClr>
              <a:buSzPts val="1170"/>
              <a:buFont typeface="Arial"/>
              <a:buChar char="•"/>
            </a:pPr>
            <a:r>
              <a:rPr b="0" i="0" lang="en-GB" sz="2600" u="none" cap="none" strike="noStrike">
                <a:solidFill>
                  <a:srgbClr val="002060"/>
                </a:solidFill>
                <a:latin typeface="Quattrocento Sans"/>
                <a:ea typeface="Quattrocento Sans"/>
                <a:cs typeface="Quattrocento Sans"/>
                <a:sym typeface="Quattrocento Sans"/>
              </a:rPr>
              <a:t>Information about the year ahead</a:t>
            </a:r>
            <a:endParaRPr b="0" i="0" sz="2600" u="none" cap="none" strike="noStrike">
              <a:latin typeface="Arial"/>
              <a:ea typeface="Arial"/>
              <a:cs typeface="Arial"/>
              <a:sym typeface="Arial"/>
            </a:endParaRPr>
          </a:p>
          <a:p>
            <a:pPr indent="-343080" lvl="0" marL="343080" marR="0" rtl="0" algn="l">
              <a:lnSpc>
                <a:spcPct val="90000"/>
              </a:lnSpc>
              <a:spcBef>
                <a:spcPts val="680"/>
              </a:spcBef>
              <a:spcAft>
                <a:spcPts val="0"/>
              </a:spcAft>
              <a:buClr>
                <a:srgbClr val="000000"/>
              </a:buClr>
              <a:buSzPts val="1170"/>
              <a:buFont typeface="Arial"/>
              <a:buChar char="•"/>
            </a:pPr>
            <a:r>
              <a:rPr b="0" i="0" lang="en-GB" sz="2600" u="none" cap="none" strike="noStrike">
                <a:solidFill>
                  <a:srgbClr val="002060"/>
                </a:solidFill>
                <a:latin typeface="Quattrocento Sans"/>
                <a:ea typeface="Quattrocento Sans"/>
                <a:cs typeface="Quattrocento Sans"/>
                <a:sym typeface="Quattrocento Sans"/>
              </a:rPr>
              <a:t> </a:t>
            </a:r>
            <a:endParaRPr b="0" i="0" sz="2600" u="none" cap="none" strike="noStrike">
              <a:latin typeface="Arial"/>
              <a:ea typeface="Arial"/>
              <a:cs typeface="Arial"/>
              <a:sym typeface="Arial"/>
            </a:endParaRPr>
          </a:p>
          <a:p>
            <a:pPr indent="-343080" lvl="0" marL="343080" marR="0" rtl="0" algn="l">
              <a:lnSpc>
                <a:spcPct val="90000"/>
              </a:lnSpc>
              <a:spcBef>
                <a:spcPts val="680"/>
              </a:spcBef>
              <a:spcAft>
                <a:spcPts val="0"/>
              </a:spcAft>
              <a:buClr>
                <a:srgbClr val="000000"/>
              </a:buClr>
              <a:buSzPts val="1170"/>
              <a:buFont typeface="Arial"/>
              <a:buChar char="•"/>
            </a:pPr>
            <a:r>
              <a:rPr b="0" i="0" lang="en-GB" sz="2600" u="none" cap="none" strike="noStrike">
                <a:solidFill>
                  <a:srgbClr val="002060"/>
                </a:solidFill>
                <a:latin typeface="Quattrocento Sans"/>
                <a:ea typeface="Quattrocento Sans"/>
                <a:cs typeface="Quattrocento Sans"/>
                <a:sym typeface="Quattrocento Sans"/>
              </a:rPr>
              <a:t>To answer questions you may have </a:t>
            </a:r>
            <a:endParaRPr b="0" i="0" sz="2600" u="none" cap="none" strike="noStrike">
              <a:latin typeface="Arial"/>
              <a:ea typeface="Arial"/>
              <a:cs typeface="Arial"/>
              <a:sym typeface="Arial"/>
            </a:endParaRPr>
          </a:p>
          <a:p>
            <a:pPr indent="-343080" lvl="0" marL="343080" marR="0" rtl="0" algn="l">
              <a:lnSpc>
                <a:spcPct val="90000"/>
              </a:lnSpc>
              <a:spcBef>
                <a:spcPts val="680"/>
              </a:spcBef>
              <a:spcAft>
                <a:spcPts val="0"/>
              </a:spcAft>
              <a:buClr>
                <a:srgbClr val="000000"/>
              </a:buClr>
              <a:buSzPts val="1170"/>
              <a:buFont typeface="Arial"/>
              <a:buChar char="•"/>
            </a:pPr>
            <a:r>
              <a:rPr b="0" i="0" lang="en-GB" sz="2600" u="none" cap="none" strike="noStrike">
                <a:solidFill>
                  <a:srgbClr val="002060"/>
                </a:solidFill>
                <a:latin typeface="Quattrocento Sans"/>
                <a:ea typeface="Quattrocento Sans"/>
                <a:cs typeface="Quattrocento Sans"/>
                <a:sym typeface="Quattrocento Sans"/>
              </a:rPr>
              <a:t> </a:t>
            </a:r>
            <a:endParaRPr b="0" i="0" sz="2600" u="none" cap="none" strike="noStrike">
              <a:latin typeface="Arial"/>
              <a:ea typeface="Arial"/>
              <a:cs typeface="Arial"/>
              <a:sym typeface="Arial"/>
            </a:endParaRPr>
          </a:p>
        </p:txBody>
      </p:sp>
      <p:sp>
        <p:nvSpPr>
          <p:cNvPr id="299" name="Google Shape;299;p67"/>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300" name="Google Shape;300;p67"/>
          <p:cNvGrpSpPr/>
          <p:nvPr/>
        </p:nvGrpSpPr>
        <p:grpSpPr>
          <a:xfrm>
            <a:off x="126720" y="141120"/>
            <a:ext cx="9017280" cy="6658560"/>
            <a:chOff x="126720" y="141120"/>
            <a:chExt cx="9017280" cy="6658560"/>
          </a:xfrm>
        </p:grpSpPr>
        <p:pic>
          <p:nvPicPr>
            <p:cNvPr id="301" name="Google Shape;301;p67"/>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302" name="Google Shape;302;p67"/>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sp>
        <p:nvSpPr>
          <p:cNvPr id="303" name="Google Shape;303;p67"/>
          <p:cNvSpPr txBox="1"/>
          <p:nvPr/>
        </p:nvSpPr>
        <p:spPr>
          <a:xfrm>
            <a:off x="77400" y="6563880"/>
            <a:ext cx="469800" cy="26172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GB" sz="1050" u="none" cap="none" strike="noStrike">
                <a:solidFill>
                  <a:srgbClr val="000000"/>
                </a:solidFill>
                <a:latin typeface="Calibri"/>
                <a:ea typeface="Calibri"/>
                <a:cs typeface="Calibri"/>
                <a:sym typeface="Calibri"/>
              </a:rPr>
              <a:t>SN</a:t>
            </a:r>
            <a:endParaRPr b="0" i="0" sz="1050" u="none" cap="none" strike="noStrike">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68"/>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310" name="Google Shape;310;p68"/>
          <p:cNvGrpSpPr/>
          <p:nvPr/>
        </p:nvGrpSpPr>
        <p:grpSpPr>
          <a:xfrm>
            <a:off x="126720" y="141120"/>
            <a:ext cx="9017280" cy="6658560"/>
            <a:chOff x="126720" y="141120"/>
            <a:chExt cx="9017280" cy="6658560"/>
          </a:xfrm>
        </p:grpSpPr>
        <p:pic>
          <p:nvPicPr>
            <p:cNvPr id="311" name="Google Shape;311;p68"/>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312" name="Google Shape;312;p68"/>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sp>
        <p:nvSpPr>
          <p:cNvPr id="313" name="Google Shape;313;p68"/>
          <p:cNvSpPr txBox="1"/>
          <p:nvPr/>
        </p:nvSpPr>
        <p:spPr>
          <a:xfrm>
            <a:off x="498240" y="158040"/>
            <a:ext cx="8229600" cy="1143000"/>
          </a:xfrm>
          <a:prstGeom prst="rect">
            <a:avLst/>
          </a:prstGeom>
          <a:no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Year 1/ 2 Team</a:t>
            </a:r>
            <a:endParaRPr b="0" i="0" sz="3600" u="none" cap="none" strike="noStrike">
              <a:latin typeface="Arial"/>
              <a:ea typeface="Arial"/>
              <a:cs typeface="Arial"/>
              <a:sym typeface="Arial"/>
            </a:endParaRPr>
          </a:p>
        </p:txBody>
      </p:sp>
      <p:sp>
        <p:nvSpPr>
          <p:cNvPr id="314" name="Google Shape;314;p68"/>
          <p:cNvSpPr txBox="1"/>
          <p:nvPr/>
        </p:nvSpPr>
        <p:spPr>
          <a:xfrm>
            <a:off x="450360" y="5575320"/>
            <a:ext cx="1771920" cy="307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GB" sz="1400" u="none" cap="none" strike="noStrike">
                <a:solidFill>
                  <a:srgbClr val="002060"/>
                </a:solidFill>
                <a:latin typeface="Quattrocento Sans"/>
                <a:ea typeface="Quattrocento Sans"/>
                <a:cs typeface="Quattrocento Sans"/>
                <a:sym typeface="Quattrocento Sans"/>
              </a:rPr>
              <a:t>TBC</a:t>
            </a:r>
            <a:endParaRPr b="0" i="0" sz="1400" u="none" cap="none" strike="noStrike">
              <a:latin typeface="Arial"/>
              <a:ea typeface="Arial"/>
              <a:cs typeface="Arial"/>
              <a:sym typeface="Arial"/>
            </a:endParaRPr>
          </a:p>
        </p:txBody>
      </p:sp>
      <p:sp>
        <p:nvSpPr>
          <p:cNvPr id="315" name="Google Shape;315;p68"/>
          <p:cNvSpPr txBox="1"/>
          <p:nvPr/>
        </p:nvSpPr>
        <p:spPr>
          <a:xfrm>
            <a:off x="6260400" y="5592600"/>
            <a:ext cx="1553760" cy="307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GB" sz="1400" u="none" cap="none" strike="noStrike">
                <a:solidFill>
                  <a:srgbClr val="002060"/>
                </a:solidFill>
                <a:latin typeface="Quattrocento Sans"/>
                <a:ea typeface="Quattrocento Sans"/>
                <a:cs typeface="Quattrocento Sans"/>
                <a:sym typeface="Quattrocento Sans"/>
              </a:rPr>
              <a:t>Sophie Norbury</a:t>
            </a:r>
            <a:endParaRPr b="0" i="0" sz="1400" u="none" cap="none" strike="noStrike">
              <a:latin typeface="Arial"/>
              <a:ea typeface="Arial"/>
              <a:cs typeface="Arial"/>
              <a:sym typeface="Arial"/>
            </a:endParaRPr>
          </a:p>
        </p:txBody>
      </p:sp>
      <p:pic>
        <p:nvPicPr>
          <p:cNvPr id="316" name="Google Shape;316;p68"/>
          <p:cNvPicPr preferRelativeResize="0"/>
          <p:nvPr/>
        </p:nvPicPr>
        <p:blipFill rotWithShape="1">
          <a:blip r:embed="rId5">
            <a:alphaModFix/>
          </a:blip>
          <a:srcRect b="0" l="0" r="0" t="0"/>
          <a:stretch/>
        </p:blipFill>
        <p:spPr>
          <a:xfrm>
            <a:off x="6531840" y="1715760"/>
            <a:ext cx="2248920" cy="1533600"/>
          </a:xfrm>
          <a:prstGeom prst="rect">
            <a:avLst/>
          </a:prstGeom>
          <a:noFill/>
          <a:ln>
            <a:noFill/>
          </a:ln>
        </p:spPr>
      </p:pic>
      <p:sp>
        <p:nvSpPr>
          <p:cNvPr id="317" name="Google Shape;317;p68"/>
          <p:cNvSpPr txBox="1"/>
          <p:nvPr/>
        </p:nvSpPr>
        <p:spPr>
          <a:xfrm>
            <a:off x="3164760" y="5575320"/>
            <a:ext cx="1697400" cy="307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GB" sz="1400" u="none" cap="none" strike="noStrike">
                <a:solidFill>
                  <a:srgbClr val="002060"/>
                </a:solidFill>
                <a:latin typeface="Quattrocento Sans"/>
                <a:ea typeface="Quattrocento Sans"/>
                <a:cs typeface="Quattrocento Sans"/>
                <a:sym typeface="Quattrocento Sans"/>
              </a:rPr>
              <a:t>Hannah Robinson</a:t>
            </a:r>
            <a:endParaRPr b="0" i="0" sz="1400" u="none" cap="none" strike="noStrike">
              <a:latin typeface="Arial"/>
              <a:ea typeface="Arial"/>
              <a:cs typeface="Arial"/>
              <a:sym typeface="Arial"/>
            </a:endParaRPr>
          </a:p>
        </p:txBody>
      </p:sp>
      <p:pic>
        <p:nvPicPr>
          <p:cNvPr id="318" name="Google Shape;318;p68"/>
          <p:cNvPicPr preferRelativeResize="0"/>
          <p:nvPr/>
        </p:nvPicPr>
        <p:blipFill rotWithShape="1">
          <a:blip r:embed="rId6">
            <a:alphaModFix/>
          </a:blip>
          <a:srcRect b="0" l="0" r="0" t="0"/>
          <a:stretch/>
        </p:blipFill>
        <p:spPr>
          <a:xfrm>
            <a:off x="3930120" y="1317600"/>
            <a:ext cx="1472400" cy="2158920"/>
          </a:xfrm>
          <a:prstGeom prst="rect">
            <a:avLst/>
          </a:prstGeom>
          <a:noFill/>
          <a:ln>
            <a:noFill/>
          </a:ln>
        </p:spPr>
      </p:pic>
      <p:pic>
        <p:nvPicPr>
          <p:cNvPr id="319" name="Google Shape;319;p68"/>
          <p:cNvPicPr preferRelativeResize="0"/>
          <p:nvPr/>
        </p:nvPicPr>
        <p:blipFill rotWithShape="1">
          <a:blip r:embed="rId7">
            <a:alphaModFix/>
          </a:blip>
          <a:srcRect b="0" l="13182" r="10697" t="0"/>
          <a:stretch/>
        </p:blipFill>
        <p:spPr>
          <a:xfrm>
            <a:off x="293760" y="1715760"/>
            <a:ext cx="2226600" cy="1528920"/>
          </a:xfrm>
          <a:prstGeom prst="rect">
            <a:avLst/>
          </a:prstGeom>
          <a:noFill/>
          <a:ln>
            <a:noFill/>
          </a:ln>
        </p:spPr>
      </p:pic>
      <p:sp>
        <p:nvSpPr>
          <p:cNvPr id="320" name="Google Shape;320;p68"/>
          <p:cNvSpPr txBox="1"/>
          <p:nvPr/>
        </p:nvSpPr>
        <p:spPr>
          <a:xfrm>
            <a:off x="1796400" y="5580720"/>
            <a:ext cx="1553760" cy="307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GB" sz="1400" u="none" cap="none" strike="noStrike">
                <a:solidFill>
                  <a:srgbClr val="002060"/>
                </a:solidFill>
                <a:latin typeface="Quattrocento Sans"/>
                <a:ea typeface="Quattrocento Sans"/>
                <a:cs typeface="Quattrocento Sans"/>
                <a:sym typeface="Quattrocento Sans"/>
              </a:rPr>
              <a:t>Jo Reed</a:t>
            </a:r>
            <a:endParaRPr b="0" i="0" sz="1400" u="none" cap="none" strike="noStrike">
              <a:latin typeface="Arial"/>
              <a:ea typeface="Arial"/>
              <a:cs typeface="Arial"/>
              <a:sym typeface="Arial"/>
            </a:endParaRPr>
          </a:p>
        </p:txBody>
      </p:sp>
      <p:sp>
        <p:nvSpPr>
          <p:cNvPr id="321" name="Google Shape;321;p68"/>
          <p:cNvSpPr txBox="1"/>
          <p:nvPr/>
        </p:nvSpPr>
        <p:spPr>
          <a:xfrm>
            <a:off x="4866480" y="5592600"/>
            <a:ext cx="1553760" cy="30780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GB" sz="1400" u="none" cap="none" strike="noStrike">
                <a:solidFill>
                  <a:srgbClr val="002060"/>
                </a:solidFill>
                <a:latin typeface="Quattrocento Sans"/>
                <a:ea typeface="Quattrocento Sans"/>
                <a:cs typeface="Quattrocento Sans"/>
                <a:sym typeface="Quattrocento Sans"/>
              </a:rPr>
              <a:t>Verity Moran</a:t>
            </a:r>
            <a:endParaRPr b="0" i="0" sz="1400" u="none" cap="none" strike="noStrike">
              <a:latin typeface="Arial"/>
              <a:ea typeface="Arial"/>
              <a:cs typeface="Arial"/>
              <a:sym typeface="Arial"/>
            </a:endParaRPr>
          </a:p>
        </p:txBody>
      </p:sp>
      <p:grpSp>
        <p:nvGrpSpPr>
          <p:cNvPr id="322" name="Google Shape;322;p68"/>
          <p:cNvGrpSpPr/>
          <p:nvPr/>
        </p:nvGrpSpPr>
        <p:grpSpPr>
          <a:xfrm>
            <a:off x="117360" y="3824280"/>
            <a:ext cx="8909280" cy="1790280"/>
            <a:chOff x="117360" y="3824280"/>
            <a:chExt cx="8909280" cy="1790280"/>
          </a:xfrm>
        </p:grpSpPr>
        <p:pic>
          <p:nvPicPr>
            <p:cNvPr descr="Image preview" id="323" name="Google Shape;323;p68"/>
            <p:cNvPicPr preferRelativeResize="0"/>
            <p:nvPr/>
          </p:nvPicPr>
          <p:blipFill rotWithShape="1">
            <a:blip r:embed="rId8">
              <a:alphaModFix/>
            </a:blip>
            <a:srcRect b="0" l="0" r="0" t="0"/>
            <a:stretch/>
          </p:blipFill>
          <p:spPr>
            <a:xfrm>
              <a:off x="6420240" y="3852720"/>
              <a:ext cx="1236240" cy="1761840"/>
            </a:xfrm>
            <a:prstGeom prst="rect">
              <a:avLst/>
            </a:prstGeom>
            <a:noFill/>
            <a:ln>
              <a:noFill/>
            </a:ln>
          </p:spPr>
        </p:pic>
        <p:sp>
          <p:nvSpPr>
            <p:cNvPr id="324" name="Google Shape;324;p68"/>
            <p:cNvSpPr/>
            <p:nvPr/>
          </p:nvSpPr>
          <p:spPr>
            <a:xfrm>
              <a:off x="3375000" y="3825000"/>
              <a:ext cx="1291320" cy="1771200"/>
            </a:xfrm>
            <a:custGeom>
              <a:rect b="b" l="l" r="r" t="t"/>
              <a:pathLst>
                <a:path extrusionOk="0" h="21600" w="21600">
                  <a:moveTo>
                    <a:pt x="0" y="0"/>
                  </a:moveTo>
                  <a:lnTo>
                    <a:pt x="21600" y="0"/>
                  </a:lnTo>
                  <a:lnTo>
                    <a:pt x="21600" y="21600"/>
                  </a:lnTo>
                  <a:lnTo>
                    <a:pt x="0" y="21600"/>
                  </a:lnTo>
                  <a:close/>
                </a:path>
              </a:pathLst>
            </a:custGeom>
            <a:solidFill>
              <a:srgbClr val="FFFFFF"/>
            </a:solidFill>
            <a:ln cap="flat" cmpd="sng" w="25550">
              <a:solidFill>
                <a:srgbClr val="FFFFFF"/>
              </a:solidFill>
              <a:prstDash val="solid"/>
              <a:miter lim="8000"/>
              <a:headEnd len="sm" w="sm" type="none"/>
              <a:tailEnd len="sm" w="sm" type="none"/>
            </a:ln>
          </p:spPr>
        </p:sp>
        <p:sp>
          <p:nvSpPr>
            <p:cNvPr id="325" name="Google Shape;325;p68"/>
            <p:cNvSpPr/>
            <p:nvPr/>
          </p:nvSpPr>
          <p:spPr>
            <a:xfrm>
              <a:off x="117360" y="3852720"/>
              <a:ext cx="1289520" cy="1743480"/>
            </a:xfrm>
            <a:custGeom>
              <a:rect b="b" l="l" r="r" t="t"/>
              <a:pathLst>
                <a:path extrusionOk="0" h="21600" w="21600">
                  <a:moveTo>
                    <a:pt x="0" y="0"/>
                  </a:moveTo>
                  <a:lnTo>
                    <a:pt x="21600" y="0"/>
                  </a:lnTo>
                  <a:lnTo>
                    <a:pt x="21600" y="21600"/>
                  </a:lnTo>
                  <a:lnTo>
                    <a:pt x="0" y="21600"/>
                  </a:lnTo>
                  <a:close/>
                </a:path>
              </a:pathLst>
            </a:custGeom>
            <a:solidFill>
              <a:srgbClr val="FFFFFF"/>
            </a:solidFill>
            <a:ln cap="flat" cmpd="sng" w="25550">
              <a:solidFill>
                <a:srgbClr val="FFFFFF"/>
              </a:solidFill>
              <a:prstDash val="solid"/>
              <a:miter lim="8000"/>
              <a:headEnd len="sm" w="sm" type="none"/>
              <a:tailEnd len="sm" w="sm" type="none"/>
            </a:ln>
          </p:spPr>
        </p:sp>
        <p:pic>
          <p:nvPicPr>
            <p:cNvPr descr="A close-up of a person smiling&#10;&#10;Description automatically generated" id="326" name="Google Shape;326;p68"/>
            <p:cNvPicPr preferRelativeResize="0"/>
            <p:nvPr/>
          </p:nvPicPr>
          <p:blipFill rotWithShape="1">
            <a:blip r:embed="rId9">
              <a:alphaModFix/>
            </a:blip>
            <a:srcRect b="0" l="0" r="0" t="0"/>
            <a:stretch/>
          </p:blipFill>
          <p:spPr>
            <a:xfrm>
              <a:off x="1532160" y="3843000"/>
              <a:ext cx="1355400" cy="1771200"/>
            </a:xfrm>
            <a:prstGeom prst="rect">
              <a:avLst/>
            </a:prstGeom>
            <a:noFill/>
            <a:ln>
              <a:noFill/>
            </a:ln>
          </p:spPr>
        </p:pic>
        <p:pic>
          <p:nvPicPr>
            <p:cNvPr descr="Image preview" id="327" name="Google Shape;327;p68"/>
            <p:cNvPicPr preferRelativeResize="0"/>
            <p:nvPr/>
          </p:nvPicPr>
          <p:blipFill rotWithShape="1">
            <a:blip r:embed="rId10">
              <a:alphaModFix/>
            </a:blip>
            <a:srcRect b="0" l="0" r="0" t="0"/>
            <a:stretch/>
          </p:blipFill>
          <p:spPr>
            <a:xfrm>
              <a:off x="4782240" y="3824280"/>
              <a:ext cx="1278360" cy="1790280"/>
            </a:xfrm>
            <a:prstGeom prst="rect">
              <a:avLst/>
            </a:prstGeom>
            <a:noFill/>
            <a:ln>
              <a:noFill/>
            </a:ln>
          </p:spPr>
        </p:pic>
        <p:sp>
          <p:nvSpPr>
            <p:cNvPr id="328" name="Google Shape;328;p68"/>
            <p:cNvSpPr/>
            <p:nvPr/>
          </p:nvSpPr>
          <p:spPr>
            <a:xfrm>
              <a:off x="7735320" y="3883680"/>
              <a:ext cx="1291320" cy="1730880"/>
            </a:xfrm>
            <a:custGeom>
              <a:rect b="b" l="l" r="r" t="t"/>
              <a:pathLst>
                <a:path extrusionOk="0" h="21600" w="21600">
                  <a:moveTo>
                    <a:pt x="0" y="0"/>
                  </a:moveTo>
                  <a:lnTo>
                    <a:pt x="21600" y="0"/>
                  </a:lnTo>
                  <a:lnTo>
                    <a:pt x="21600" y="21600"/>
                  </a:lnTo>
                  <a:lnTo>
                    <a:pt x="0" y="21600"/>
                  </a:lnTo>
                  <a:close/>
                </a:path>
              </a:pathLst>
            </a:custGeom>
            <a:solidFill>
              <a:srgbClr val="FFFFFF"/>
            </a:solidFill>
            <a:ln cap="flat" cmpd="sng" w="25550">
              <a:solidFill>
                <a:srgbClr val="FFFFFF"/>
              </a:solidFill>
              <a:prstDash val="solid"/>
              <a:miter lim="8000"/>
              <a:headEnd len="sm" w="sm" type="none"/>
              <a:tailEnd len="sm" w="sm" type="none"/>
            </a:ln>
          </p:spPr>
        </p:sp>
      </p:grpSp>
      <p:pic>
        <p:nvPicPr>
          <p:cNvPr id="329" name="Google Shape;329;p68"/>
          <p:cNvPicPr preferRelativeResize="0"/>
          <p:nvPr/>
        </p:nvPicPr>
        <p:blipFill rotWithShape="1">
          <a:blip r:embed="rId11">
            <a:alphaModFix/>
          </a:blip>
          <a:srcRect b="0" l="0" r="0" t="0"/>
          <a:stretch/>
        </p:blipFill>
        <p:spPr>
          <a:xfrm>
            <a:off x="7781400" y="3946320"/>
            <a:ext cx="1199160" cy="959400"/>
          </a:xfrm>
          <a:prstGeom prst="rect">
            <a:avLst/>
          </a:prstGeom>
          <a:noFill/>
          <a:ln>
            <a:noFill/>
          </a:ln>
        </p:spPr>
      </p:pic>
      <p:pic>
        <p:nvPicPr>
          <p:cNvPr id="330" name="Google Shape;330;p68"/>
          <p:cNvPicPr preferRelativeResize="0"/>
          <p:nvPr/>
        </p:nvPicPr>
        <p:blipFill rotWithShape="1">
          <a:blip r:embed="rId12">
            <a:alphaModFix/>
          </a:blip>
          <a:srcRect b="0" l="0" r="0" t="0"/>
          <a:stretch/>
        </p:blipFill>
        <p:spPr>
          <a:xfrm>
            <a:off x="3406680" y="4099680"/>
            <a:ext cx="1278360" cy="151452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69"/>
          <p:cNvSpPr txBox="1"/>
          <p:nvPr/>
        </p:nvSpPr>
        <p:spPr>
          <a:xfrm>
            <a:off x="498240" y="166320"/>
            <a:ext cx="8229600" cy="961200"/>
          </a:xfrm>
          <a:prstGeom prst="rect">
            <a:avLst/>
          </a:prstGeom>
          <a:no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Year 1/2 Cycle A Themes</a:t>
            </a:r>
            <a:endParaRPr b="0" i="0" sz="3600" u="none" cap="none" strike="noStrike">
              <a:latin typeface="Arial"/>
              <a:ea typeface="Arial"/>
              <a:cs typeface="Arial"/>
              <a:sym typeface="Arial"/>
            </a:endParaRPr>
          </a:p>
        </p:txBody>
      </p:sp>
      <p:sp>
        <p:nvSpPr>
          <p:cNvPr id="337" name="Google Shape;337;p69"/>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338" name="Google Shape;338;p69"/>
          <p:cNvGrpSpPr/>
          <p:nvPr/>
        </p:nvGrpSpPr>
        <p:grpSpPr>
          <a:xfrm>
            <a:off x="126720" y="141120"/>
            <a:ext cx="9017280" cy="6658560"/>
            <a:chOff x="126720" y="141120"/>
            <a:chExt cx="9017280" cy="6658560"/>
          </a:xfrm>
        </p:grpSpPr>
        <p:pic>
          <p:nvPicPr>
            <p:cNvPr id="339" name="Google Shape;339;p69"/>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340" name="Google Shape;340;p69"/>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sp>
        <p:nvSpPr>
          <p:cNvPr id="341" name="Google Shape;341;p69"/>
          <p:cNvSpPr txBox="1"/>
          <p:nvPr/>
        </p:nvSpPr>
        <p:spPr>
          <a:xfrm>
            <a:off x="62280" y="5172480"/>
            <a:ext cx="2855160" cy="132336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Autumn Term</a:t>
            </a:r>
            <a:endParaRPr b="0" i="0" sz="2000" u="none" cap="none" strike="noStrike">
              <a:latin typeface="Arial"/>
              <a:ea typeface="Arial"/>
              <a:cs typeface="Arial"/>
              <a:sym typeface="Arial"/>
            </a:endParaRPr>
          </a:p>
          <a:p>
            <a:pPr indent="0" lvl="0" marL="0" marR="0" rtl="0" algn="ctr">
              <a:lnSpc>
                <a:spcPct val="100000"/>
              </a:lnSpc>
              <a:spcBef>
                <a:spcPts val="0"/>
              </a:spcBef>
              <a:spcAft>
                <a:spcPts val="0"/>
              </a:spcAft>
              <a:buNone/>
            </a:pPr>
            <a:r>
              <a:t/>
            </a:r>
            <a:endParaRPr b="0" i="0" sz="2000" u="none" cap="none" strike="noStrike">
              <a:latin typeface="Arial"/>
              <a:ea typeface="Arial"/>
              <a:cs typeface="Arial"/>
              <a:sym typeface="Arial"/>
            </a:endParaRPr>
          </a:p>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‘Fire and Ice’</a:t>
            </a:r>
            <a:endParaRPr b="0" i="0" sz="2000" u="none" cap="none" strike="noStrike">
              <a:latin typeface="Arial"/>
              <a:ea typeface="Arial"/>
              <a:cs typeface="Arial"/>
              <a:sym typeface="Arial"/>
            </a:endParaRPr>
          </a:p>
          <a:p>
            <a:pPr indent="0" lvl="0" marL="0" marR="0" rtl="0" algn="ctr">
              <a:lnSpc>
                <a:spcPct val="100000"/>
              </a:lnSpc>
              <a:spcBef>
                <a:spcPts val="0"/>
              </a:spcBef>
              <a:spcAft>
                <a:spcPts val="0"/>
              </a:spcAft>
              <a:buNone/>
            </a:pPr>
            <a:r>
              <a:t/>
            </a:r>
            <a:endParaRPr b="0" i="0" sz="2000" u="none" cap="none" strike="noStrike">
              <a:latin typeface="Arial"/>
              <a:ea typeface="Arial"/>
              <a:cs typeface="Arial"/>
              <a:sym typeface="Arial"/>
            </a:endParaRPr>
          </a:p>
        </p:txBody>
      </p:sp>
      <p:sp>
        <p:nvSpPr>
          <p:cNvPr id="342" name="Google Shape;342;p69"/>
          <p:cNvSpPr txBox="1"/>
          <p:nvPr/>
        </p:nvSpPr>
        <p:spPr>
          <a:xfrm>
            <a:off x="3073680" y="5177880"/>
            <a:ext cx="2884680" cy="132336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Spring Term</a:t>
            </a:r>
            <a:endParaRPr b="0" i="0" sz="2000" u="none" cap="none" strike="noStrike">
              <a:latin typeface="Arial"/>
              <a:ea typeface="Arial"/>
              <a:cs typeface="Arial"/>
              <a:sym typeface="Arial"/>
            </a:endParaRPr>
          </a:p>
          <a:p>
            <a:pPr indent="0" lvl="0" marL="0" marR="0" rtl="0" algn="ctr">
              <a:lnSpc>
                <a:spcPct val="100000"/>
              </a:lnSpc>
              <a:spcBef>
                <a:spcPts val="0"/>
              </a:spcBef>
              <a:spcAft>
                <a:spcPts val="0"/>
              </a:spcAft>
              <a:buNone/>
            </a:pPr>
            <a:r>
              <a:t/>
            </a:r>
            <a:endParaRPr b="0" i="0" sz="2000" u="none" cap="none" strike="noStrike">
              <a:latin typeface="Arial"/>
              <a:ea typeface="Arial"/>
              <a:cs typeface="Arial"/>
              <a:sym typeface="Arial"/>
            </a:endParaRPr>
          </a:p>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‘Kings, Queens </a:t>
            </a:r>
            <a:endParaRPr b="0" i="0" sz="2000" u="none" cap="none" strike="noStrike">
              <a:latin typeface="Arial"/>
              <a:ea typeface="Arial"/>
              <a:cs typeface="Arial"/>
              <a:sym typeface="Arial"/>
            </a:endParaRPr>
          </a:p>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and Castles’</a:t>
            </a:r>
            <a:endParaRPr b="0" i="0" sz="2000" u="none" cap="none" strike="noStrike">
              <a:latin typeface="Arial"/>
              <a:ea typeface="Arial"/>
              <a:cs typeface="Arial"/>
              <a:sym typeface="Arial"/>
            </a:endParaRPr>
          </a:p>
        </p:txBody>
      </p:sp>
      <p:sp>
        <p:nvSpPr>
          <p:cNvPr id="343" name="Google Shape;343;p69"/>
          <p:cNvSpPr txBox="1"/>
          <p:nvPr/>
        </p:nvSpPr>
        <p:spPr>
          <a:xfrm>
            <a:off x="6114600" y="5172480"/>
            <a:ext cx="2884680" cy="132336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Summer Term</a:t>
            </a:r>
            <a:endParaRPr b="0" i="0" sz="2000" u="none" cap="none" strike="noStrike">
              <a:latin typeface="Arial"/>
              <a:ea typeface="Arial"/>
              <a:cs typeface="Arial"/>
              <a:sym typeface="Arial"/>
            </a:endParaRPr>
          </a:p>
          <a:p>
            <a:pPr indent="0" lvl="0" marL="0" marR="0" rtl="0" algn="ctr">
              <a:lnSpc>
                <a:spcPct val="100000"/>
              </a:lnSpc>
              <a:spcBef>
                <a:spcPts val="0"/>
              </a:spcBef>
              <a:spcAft>
                <a:spcPts val="0"/>
              </a:spcAft>
              <a:buNone/>
            </a:pPr>
            <a:r>
              <a:t/>
            </a:r>
            <a:endParaRPr b="0" i="0" sz="2000" u="none" cap="none" strike="noStrike">
              <a:latin typeface="Arial"/>
              <a:ea typeface="Arial"/>
              <a:cs typeface="Arial"/>
              <a:sym typeface="Arial"/>
            </a:endParaRPr>
          </a:p>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‘Beyond our</a:t>
            </a:r>
            <a:endParaRPr b="0" i="0" sz="2000" u="none" cap="none" strike="noStrike">
              <a:latin typeface="Arial"/>
              <a:ea typeface="Arial"/>
              <a:cs typeface="Arial"/>
              <a:sym typeface="Arial"/>
            </a:endParaRPr>
          </a:p>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School Gate’</a:t>
            </a:r>
            <a:endParaRPr b="0" i="0" sz="2000" u="none" cap="none" strike="noStrike">
              <a:latin typeface="Arial"/>
              <a:ea typeface="Arial"/>
              <a:cs typeface="Arial"/>
              <a:sym typeface="Arial"/>
            </a:endParaRPr>
          </a:p>
        </p:txBody>
      </p:sp>
      <p:grpSp>
        <p:nvGrpSpPr>
          <p:cNvPr id="344" name="Google Shape;344;p69"/>
          <p:cNvGrpSpPr/>
          <p:nvPr/>
        </p:nvGrpSpPr>
        <p:grpSpPr>
          <a:xfrm>
            <a:off x="62280" y="974880"/>
            <a:ext cx="8907480" cy="4212720"/>
            <a:chOff x="62280" y="974880"/>
            <a:chExt cx="8907480" cy="4212720"/>
          </a:xfrm>
        </p:grpSpPr>
        <p:sp>
          <p:nvSpPr>
            <p:cNvPr id="345" name="Google Shape;345;p69"/>
            <p:cNvSpPr/>
            <p:nvPr/>
          </p:nvSpPr>
          <p:spPr>
            <a:xfrm>
              <a:off x="62280" y="992520"/>
              <a:ext cx="2855160" cy="4195080"/>
            </a:xfrm>
            <a:custGeom>
              <a:rect b="b" l="l" r="r" t="t"/>
              <a:pathLst>
                <a:path extrusionOk="0" h="21600" w="21600">
                  <a:moveTo>
                    <a:pt x="0" y="0"/>
                  </a:moveTo>
                  <a:lnTo>
                    <a:pt x="21600" y="0"/>
                  </a:lnTo>
                  <a:lnTo>
                    <a:pt x="21600" y="21600"/>
                  </a:lnTo>
                  <a:lnTo>
                    <a:pt x="0" y="21600"/>
                  </a:lnTo>
                  <a:close/>
                </a:path>
              </a:pathLst>
            </a:custGeom>
            <a:solidFill>
              <a:srgbClr val="B9CDE5"/>
            </a:solidFill>
            <a:ln cap="flat" cmpd="sng" w="25550">
              <a:solidFill>
                <a:srgbClr val="385D8A"/>
              </a:solidFill>
              <a:prstDash val="solid"/>
              <a:miter lim="8000"/>
              <a:headEnd len="sm" w="sm" type="none"/>
              <a:tailEnd len="sm" w="sm" type="none"/>
            </a:ln>
          </p:spPr>
        </p:sp>
        <p:sp>
          <p:nvSpPr>
            <p:cNvPr id="346" name="Google Shape;346;p69"/>
            <p:cNvSpPr/>
            <p:nvPr/>
          </p:nvSpPr>
          <p:spPr>
            <a:xfrm>
              <a:off x="3103200" y="974880"/>
              <a:ext cx="2855160" cy="4195080"/>
            </a:xfrm>
            <a:custGeom>
              <a:rect b="b" l="l" r="r" t="t"/>
              <a:pathLst>
                <a:path extrusionOk="0" h="21600" w="21600">
                  <a:moveTo>
                    <a:pt x="0" y="0"/>
                  </a:moveTo>
                  <a:lnTo>
                    <a:pt x="21600" y="0"/>
                  </a:lnTo>
                  <a:lnTo>
                    <a:pt x="21600" y="21600"/>
                  </a:lnTo>
                  <a:lnTo>
                    <a:pt x="0" y="21600"/>
                  </a:lnTo>
                  <a:close/>
                </a:path>
              </a:pathLst>
            </a:custGeom>
            <a:solidFill>
              <a:srgbClr val="B9CDE5"/>
            </a:solidFill>
            <a:ln cap="flat" cmpd="sng" w="25550">
              <a:solidFill>
                <a:srgbClr val="385D8A"/>
              </a:solidFill>
              <a:prstDash val="solid"/>
              <a:miter lim="8000"/>
              <a:headEnd len="sm" w="sm" type="none"/>
              <a:tailEnd len="sm" w="sm" type="none"/>
            </a:ln>
          </p:spPr>
        </p:sp>
        <p:sp>
          <p:nvSpPr>
            <p:cNvPr id="347" name="Google Shape;347;p69"/>
            <p:cNvSpPr/>
            <p:nvPr/>
          </p:nvSpPr>
          <p:spPr>
            <a:xfrm>
              <a:off x="6114600" y="992520"/>
              <a:ext cx="2855160" cy="4195080"/>
            </a:xfrm>
            <a:custGeom>
              <a:rect b="b" l="l" r="r" t="t"/>
              <a:pathLst>
                <a:path extrusionOk="0" h="21600" w="21600">
                  <a:moveTo>
                    <a:pt x="0" y="0"/>
                  </a:moveTo>
                  <a:lnTo>
                    <a:pt x="21600" y="0"/>
                  </a:lnTo>
                  <a:lnTo>
                    <a:pt x="21600" y="21600"/>
                  </a:lnTo>
                  <a:lnTo>
                    <a:pt x="0" y="21600"/>
                  </a:lnTo>
                  <a:close/>
                </a:path>
              </a:pathLst>
            </a:custGeom>
            <a:solidFill>
              <a:srgbClr val="B9CDE5"/>
            </a:solidFill>
            <a:ln cap="flat" cmpd="sng" w="25550">
              <a:solidFill>
                <a:srgbClr val="385D8A"/>
              </a:solidFill>
              <a:prstDash val="solid"/>
              <a:miter lim="8000"/>
              <a:headEnd len="sm" w="sm" type="none"/>
              <a:tailEnd len="sm" w="sm" type="none"/>
            </a:ln>
          </p:spPr>
        </p:sp>
      </p:grpSp>
      <p:pic>
        <p:nvPicPr>
          <p:cNvPr descr="A painting of a city on fire&#10;&#10;Description automatically generated" id="348" name="Google Shape;348;p69"/>
          <p:cNvPicPr preferRelativeResize="0"/>
          <p:nvPr/>
        </p:nvPicPr>
        <p:blipFill rotWithShape="1">
          <a:blip r:embed="rId5">
            <a:alphaModFix/>
          </a:blip>
          <a:srcRect b="0" l="0" r="0" t="0"/>
          <a:stretch/>
        </p:blipFill>
        <p:spPr>
          <a:xfrm>
            <a:off x="177480" y="3455640"/>
            <a:ext cx="2719800" cy="1601640"/>
          </a:xfrm>
          <a:prstGeom prst="rect">
            <a:avLst/>
          </a:prstGeom>
          <a:noFill/>
          <a:ln>
            <a:noFill/>
          </a:ln>
        </p:spPr>
      </p:pic>
      <p:pic>
        <p:nvPicPr>
          <p:cNvPr descr="A map of the world with different colored continents&#10;&#10;Description automatically generated" id="349" name="Google Shape;349;p69"/>
          <p:cNvPicPr preferRelativeResize="0"/>
          <p:nvPr/>
        </p:nvPicPr>
        <p:blipFill rotWithShape="1">
          <a:blip r:embed="rId6">
            <a:alphaModFix/>
          </a:blip>
          <a:srcRect b="0" l="0" r="0" t="0"/>
          <a:stretch/>
        </p:blipFill>
        <p:spPr>
          <a:xfrm>
            <a:off x="191520" y="1075320"/>
            <a:ext cx="2678040" cy="1769040"/>
          </a:xfrm>
          <a:prstGeom prst="rect">
            <a:avLst/>
          </a:prstGeom>
          <a:noFill/>
          <a:ln>
            <a:noFill/>
          </a:ln>
        </p:spPr>
      </p:pic>
      <p:pic>
        <p:nvPicPr>
          <p:cNvPr descr="A portrait of a person with long curly hair&#10;&#10;Description automatically generated" id="350" name="Google Shape;350;p69"/>
          <p:cNvPicPr preferRelativeResize="0"/>
          <p:nvPr/>
        </p:nvPicPr>
        <p:blipFill rotWithShape="1">
          <a:blip r:embed="rId7">
            <a:alphaModFix/>
          </a:blip>
          <a:srcRect b="0" l="0" r="0" t="0"/>
          <a:stretch/>
        </p:blipFill>
        <p:spPr>
          <a:xfrm>
            <a:off x="1514880" y="2193120"/>
            <a:ext cx="1315800" cy="1581480"/>
          </a:xfrm>
          <a:prstGeom prst="rect">
            <a:avLst/>
          </a:prstGeom>
          <a:noFill/>
          <a:ln>
            <a:noFill/>
          </a:ln>
        </p:spPr>
      </p:pic>
      <p:pic>
        <p:nvPicPr>
          <p:cNvPr descr="A castle surrounded by trees&#10;&#10;Description automatically generated" id="351" name="Google Shape;351;p69"/>
          <p:cNvPicPr preferRelativeResize="0"/>
          <p:nvPr/>
        </p:nvPicPr>
        <p:blipFill rotWithShape="1">
          <a:blip r:embed="rId8">
            <a:alphaModFix/>
          </a:blip>
          <a:srcRect b="0" l="0" r="0" t="0"/>
          <a:stretch/>
        </p:blipFill>
        <p:spPr>
          <a:xfrm>
            <a:off x="3222720" y="3590280"/>
            <a:ext cx="2569320" cy="1420560"/>
          </a:xfrm>
          <a:prstGeom prst="rect">
            <a:avLst/>
          </a:prstGeom>
          <a:noFill/>
          <a:ln>
            <a:noFill/>
          </a:ln>
        </p:spPr>
      </p:pic>
      <p:pic>
        <p:nvPicPr>
          <p:cNvPr descr="A close up of a drawing&#10;&#10;Description automatically generated" id="352" name="Google Shape;352;p69"/>
          <p:cNvPicPr preferRelativeResize="0"/>
          <p:nvPr/>
        </p:nvPicPr>
        <p:blipFill rotWithShape="1">
          <a:blip r:embed="rId9">
            <a:alphaModFix/>
          </a:blip>
          <a:srcRect b="0" l="0" r="0" t="0"/>
          <a:stretch/>
        </p:blipFill>
        <p:spPr>
          <a:xfrm>
            <a:off x="3222720" y="1088280"/>
            <a:ext cx="2466000" cy="1701360"/>
          </a:xfrm>
          <a:prstGeom prst="rect">
            <a:avLst/>
          </a:prstGeom>
          <a:noFill/>
          <a:ln>
            <a:noFill/>
          </a:ln>
        </p:spPr>
      </p:pic>
      <p:pic>
        <p:nvPicPr>
          <p:cNvPr descr="A person wearing a crown and earrings&#10;&#10;Description automatically generated" id="353" name="Google Shape;353;p69"/>
          <p:cNvPicPr preferRelativeResize="0"/>
          <p:nvPr/>
        </p:nvPicPr>
        <p:blipFill rotWithShape="1">
          <a:blip r:embed="rId10">
            <a:alphaModFix/>
          </a:blip>
          <a:srcRect b="0" l="0" r="0" t="0"/>
          <a:stretch/>
        </p:blipFill>
        <p:spPr>
          <a:xfrm>
            <a:off x="4395960" y="1433880"/>
            <a:ext cx="1396440" cy="2028960"/>
          </a:xfrm>
          <a:prstGeom prst="rect">
            <a:avLst/>
          </a:prstGeom>
          <a:noFill/>
          <a:ln>
            <a:noFill/>
          </a:ln>
        </p:spPr>
      </p:pic>
      <p:pic>
        <p:nvPicPr>
          <p:cNvPr id="354" name="Google Shape;354;p69"/>
          <p:cNvPicPr preferRelativeResize="0"/>
          <p:nvPr/>
        </p:nvPicPr>
        <p:blipFill rotWithShape="1">
          <a:blip r:embed="rId11">
            <a:alphaModFix/>
          </a:blip>
          <a:srcRect b="0" l="0" r="0" t="0"/>
          <a:stretch/>
        </p:blipFill>
        <p:spPr>
          <a:xfrm>
            <a:off x="6304680" y="3364200"/>
            <a:ext cx="2569320" cy="1719720"/>
          </a:xfrm>
          <a:prstGeom prst="rect">
            <a:avLst/>
          </a:prstGeom>
          <a:noFill/>
          <a:ln>
            <a:noFill/>
          </a:ln>
        </p:spPr>
      </p:pic>
      <p:pic>
        <p:nvPicPr>
          <p:cNvPr descr="A close up of seeds&#10;&#10;Description automatically generated" id="355" name="Google Shape;355;p69"/>
          <p:cNvPicPr preferRelativeResize="0"/>
          <p:nvPr/>
        </p:nvPicPr>
        <p:blipFill rotWithShape="1">
          <a:blip r:embed="rId12">
            <a:alphaModFix/>
          </a:blip>
          <a:srcRect b="0" l="0" r="0" t="0"/>
          <a:stretch/>
        </p:blipFill>
        <p:spPr>
          <a:xfrm>
            <a:off x="6438600" y="1075320"/>
            <a:ext cx="2447640" cy="736920"/>
          </a:xfrm>
          <a:prstGeom prst="rect">
            <a:avLst/>
          </a:prstGeom>
          <a:noFill/>
          <a:ln>
            <a:noFill/>
          </a:ln>
        </p:spPr>
      </p:pic>
      <p:pic>
        <p:nvPicPr>
          <p:cNvPr descr="A person smiling at the camera&#10;&#10;Description automatically generated" id="356" name="Google Shape;356;p69"/>
          <p:cNvPicPr preferRelativeResize="0"/>
          <p:nvPr/>
        </p:nvPicPr>
        <p:blipFill rotWithShape="1">
          <a:blip r:embed="rId13">
            <a:alphaModFix/>
          </a:blip>
          <a:srcRect b="0" l="0" r="0" t="0"/>
          <a:stretch/>
        </p:blipFill>
        <p:spPr>
          <a:xfrm>
            <a:off x="6404400" y="1872000"/>
            <a:ext cx="1693440" cy="1304640"/>
          </a:xfrm>
          <a:prstGeom prst="rect">
            <a:avLst/>
          </a:prstGeom>
          <a:noFill/>
          <a:ln>
            <a:noFill/>
          </a:ln>
        </p:spPr>
      </p:pic>
      <p:pic>
        <p:nvPicPr>
          <p:cNvPr descr="A close-up of some bulbs&#10;&#10;Description automatically generated" id="357" name="Google Shape;357;p69"/>
          <p:cNvPicPr preferRelativeResize="0"/>
          <p:nvPr/>
        </p:nvPicPr>
        <p:blipFill rotWithShape="1">
          <a:blip r:embed="rId14">
            <a:alphaModFix/>
          </a:blip>
          <a:srcRect b="0" l="0" r="0" t="0"/>
          <a:stretch/>
        </p:blipFill>
        <p:spPr>
          <a:xfrm>
            <a:off x="7589520" y="2772720"/>
            <a:ext cx="1252080" cy="965520"/>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70"/>
          <p:cNvSpPr txBox="1"/>
          <p:nvPr/>
        </p:nvSpPr>
        <p:spPr>
          <a:xfrm>
            <a:off x="467640" y="1196640"/>
            <a:ext cx="8229600" cy="5184720"/>
          </a:xfrm>
          <a:prstGeom prst="rect">
            <a:avLst/>
          </a:prstGeom>
          <a:noFill/>
          <a:ln>
            <a:noFill/>
          </a:ln>
        </p:spPr>
        <p:txBody>
          <a:bodyPr anchorCtr="0" anchor="t" bIns="45700" lIns="91425" spcFirstLastPara="1" rIns="91425" wrap="square" tIns="45700">
            <a:normAutofit/>
          </a:bodyPr>
          <a:lstStyle/>
          <a:p>
            <a:pPr indent="-63360" lvl="0" marL="343080" marR="0" rtl="0" algn="l">
              <a:lnSpc>
                <a:spcPct val="100000"/>
              </a:lnSpc>
              <a:spcBef>
                <a:spcPts val="0"/>
              </a:spcBef>
              <a:spcAft>
                <a:spcPts val="0"/>
              </a:spcAft>
              <a:buNone/>
            </a:pPr>
            <a:r>
              <a:rPr b="0" i="0" lang="en-GB" sz="4400" u="none" cap="none" strike="noStrike">
                <a:solidFill>
                  <a:srgbClr val="000000"/>
                </a:solidFill>
                <a:latin typeface="Calibri"/>
                <a:ea typeface="Calibri"/>
                <a:cs typeface="Calibri"/>
                <a:sym typeface="Calibri"/>
              </a:rPr>
              <a:t> </a:t>
            </a:r>
            <a:endParaRPr b="0" i="0" sz="4400" u="none" cap="none" strike="noStrike">
              <a:latin typeface="Arial"/>
              <a:ea typeface="Arial"/>
              <a:cs typeface="Arial"/>
              <a:sym typeface="Arial"/>
            </a:endParaRPr>
          </a:p>
          <a:p>
            <a:pPr indent="0" lvl="0" marL="0" marR="0" rtl="0" algn="l">
              <a:lnSpc>
                <a:spcPct val="100000"/>
              </a:lnSpc>
              <a:spcBef>
                <a:spcPts val="879"/>
              </a:spcBef>
              <a:spcAft>
                <a:spcPts val="0"/>
              </a:spcAft>
              <a:buNone/>
            </a:pPr>
            <a:r>
              <a:rPr b="0" i="0" lang="en-GB" sz="4000" u="none" cap="none" strike="noStrike">
                <a:solidFill>
                  <a:srgbClr val="000000"/>
                </a:solidFill>
                <a:latin typeface="Arial"/>
                <a:ea typeface="Arial"/>
                <a:cs typeface="Arial"/>
                <a:sym typeface="Arial"/>
              </a:rPr>
              <a:t> </a:t>
            </a:r>
            <a:r>
              <a:rPr b="0" i="0" lang="en-GB" sz="4400" u="none" cap="none" strike="noStrike">
                <a:solidFill>
                  <a:srgbClr val="000000"/>
                </a:solidFill>
                <a:latin typeface="Calibri"/>
                <a:ea typeface="Calibri"/>
                <a:cs typeface="Calibri"/>
                <a:sym typeface="Calibri"/>
              </a:rPr>
              <a:t>  </a:t>
            </a:r>
            <a:endParaRPr b="0" i="0" sz="4400" u="none" cap="none" strike="noStrike">
              <a:latin typeface="Arial"/>
              <a:ea typeface="Arial"/>
              <a:cs typeface="Arial"/>
              <a:sym typeface="Arial"/>
            </a:endParaRPr>
          </a:p>
        </p:txBody>
      </p:sp>
      <p:sp>
        <p:nvSpPr>
          <p:cNvPr id="364" name="Google Shape;364;p70"/>
          <p:cNvSpPr txBox="1"/>
          <p:nvPr/>
        </p:nvSpPr>
        <p:spPr>
          <a:xfrm>
            <a:off x="467640" y="140400"/>
            <a:ext cx="8229600" cy="1143000"/>
          </a:xfrm>
          <a:prstGeom prst="rect">
            <a:avLst/>
          </a:prstGeom>
          <a:noFill/>
          <a:ln>
            <a:noFill/>
          </a:ln>
        </p:spPr>
        <p:txBody>
          <a:bodyPr anchorCtr="1" anchor="ctr" bIns="45700" lIns="91425" spcFirstLastPara="1" rIns="91425" wrap="square" tIns="45700">
            <a:norm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Curriculum Enrichment</a:t>
            </a:r>
            <a:endParaRPr b="0" i="0" sz="3600" u="none" cap="none" strike="noStrike">
              <a:latin typeface="Arial"/>
              <a:ea typeface="Arial"/>
              <a:cs typeface="Arial"/>
              <a:sym typeface="Arial"/>
            </a:endParaRPr>
          </a:p>
        </p:txBody>
      </p:sp>
      <p:sp>
        <p:nvSpPr>
          <p:cNvPr id="365" name="Google Shape;365;p70"/>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366" name="Google Shape;366;p70"/>
          <p:cNvGrpSpPr/>
          <p:nvPr/>
        </p:nvGrpSpPr>
        <p:grpSpPr>
          <a:xfrm>
            <a:off x="126720" y="99720"/>
            <a:ext cx="9017280" cy="6658560"/>
            <a:chOff x="126720" y="99720"/>
            <a:chExt cx="9017280" cy="6658560"/>
          </a:xfrm>
        </p:grpSpPr>
        <p:pic>
          <p:nvPicPr>
            <p:cNvPr id="367" name="Google Shape;367;p70"/>
            <p:cNvPicPr preferRelativeResize="0"/>
            <p:nvPr/>
          </p:nvPicPr>
          <p:blipFill rotWithShape="1">
            <a:blip r:embed="rId3">
              <a:alphaModFix/>
            </a:blip>
            <a:srcRect b="0" l="0" r="0" t="0"/>
            <a:stretch/>
          </p:blipFill>
          <p:spPr>
            <a:xfrm>
              <a:off x="8547480" y="5987520"/>
              <a:ext cx="596520" cy="770760"/>
            </a:xfrm>
            <a:prstGeom prst="rect">
              <a:avLst/>
            </a:prstGeom>
            <a:noFill/>
            <a:ln>
              <a:noFill/>
            </a:ln>
          </p:spPr>
        </p:pic>
        <p:pic>
          <p:nvPicPr>
            <p:cNvPr descr="Related image" id="368" name="Google Shape;368;p70"/>
            <p:cNvPicPr preferRelativeResize="0"/>
            <p:nvPr/>
          </p:nvPicPr>
          <p:blipFill rotWithShape="1">
            <a:blip r:embed="rId4">
              <a:alphaModFix/>
            </a:blip>
            <a:srcRect b="0" l="0" r="0" t="0"/>
            <a:stretch/>
          </p:blipFill>
          <p:spPr>
            <a:xfrm>
              <a:off x="126720" y="99720"/>
              <a:ext cx="371160" cy="423720"/>
            </a:xfrm>
            <a:prstGeom prst="rect">
              <a:avLst/>
            </a:prstGeom>
            <a:noFill/>
            <a:ln>
              <a:noFill/>
            </a:ln>
          </p:spPr>
        </p:pic>
      </p:grpSp>
      <p:sp>
        <p:nvSpPr>
          <p:cNvPr id="369" name="Google Shape;369;p70"/>
          <p:cNvSpPr/>
          <p:nvPr/>
        </p:nvSpPr>
        <p:spPr>
          <a:xfrm>
            <a:off x="4419720" y="3276720"/>
            <a:ext cx="304920" cy="304920"/>
          </a:xfrm>
          <a:custGeom>
            <a:rect b="b" l="l" r="r" t="t"/>
            <a:pathLst>
              <a:path extrusionOk="0" h="21600" w="21600">
                <a:moveTo>
                  <a:pt x="0" y="0"/>
                </a:moveTo>
                <a:lnTo>
                  <a:pt x="21600" y="0"/>
                </a:lnTo>
                <a:lnTo>
                  <a:pt x="21600" y="21600"/>
                </a:lnTo>
                <a:lnTo>
                  <a:pt x="0" y="21600"/>
                </a:lnTo>
                <a:close/>
              </a:path>
            </a:pathLst>
          </a:custGeom>
          <a:noFill/>
          <a:ln>
            <a:noFill/>
          </a:ln>
        </p:spPr>
      </p:sp>
      <p:pic>
        <p:nvPicPr>
          <p:cNvPr descr="A person standing next to a fire truck&#10;&#10;Description automatically generated" id="370" name="Google Shape;370;p70"/>
          <p:cNvPicPr preferRelativeResize="0"/>
          <p:nvPr/>
        </p:nvPicPr>
        <p:blipFill rotWithShape="1">
          <a:blip r:embed="rId5">
            <a:alphaModFix/>
          </a:blip>
          <a:srcRect b="0" l="0" r="0" t="0"/>
          <a:stretch/>
        </p:blipFill>
        <p:spPr>
          <a:xfrm>
            <a:off x="4145040" y="1828080"/>
            <a:ext cx="1984320" cy="1397160"/>
          </a:xfrm>
          <a:prstGeom prst="rect">
            <a:avLst/>
          </a:prstGeom>
          <a:noFill/>
          <a:ln>
            <a:noFill/>
          </a:ln>
        </p:spPr>
      </p:pic>
      <p:pic>
        <p:nvPicPr>
          <p:cNvPr descr="A group of children sitting on the grass&#10;&#10;Description automatically generated" id="371" name="Google Shape;371;p70"/>
          <p:cNvPicPr preferRelativeResize="0"/>
          <p:nvPr/>
        </p:nvPicPr>
        <p:blipFill rotWithShape="1">
          <a:blip r:embed="rId6">
            <a:alphaModFix/>
          </a:blip>
          <a:srcRect b="0" l="0" r="0" t="0"/>
          <a:stretch/>
        </p:blipFill>
        <p:spPr>
          <a:xfrm>
            <a:off x="2165760" y="1044000"/>
            <a:ext cx="1396080" cy="1678320"/>
          </a:xfrm>
          <a:prstGeom prst="rect">
            <a:avLst/>
          </a:prstGeom>
          <a:noFill/>
          <a:ln>
            <a:noFill/>
          </a:ln>
        </p:spPr>
      </p:pic>
      <p:sp>
        <p:nvSpPr>
          <p:cNvPr id="372" name="Google Shape;372;p70"/>
          <p:cNvSpPr txBox="1"/>
          <p:nvPr/>
        </p:nvSpPr>
        <p:spPr>
          <a:xfrm>
            <a:off x="6772680" y="1490400"/>
            <a:ext cx="1774800" cy="73872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0" i="0" lang="en-GB" sz="1400" u="none" cap="none" strike="noStrike">
                <a:solidFill>
                  <a:srgbClr val="002060"/>
                </a:solidFill>
                <a:latin typeface="Quattrocento Sans"/>
                <a:ea typeface="Quattrocento Sans"/>
                <a:cs typeface="Quattrocento Sans"/>
                <a:sym typeface="Quattrocento Sans"/>
              </a:rPr>
              <a:t>Rainbow Theatre: Great Fire of London </a:t>
            </a:r>
            <a:endParaRPr b="0" i="0" sz="1400" u="none" cap="none" strike="noStrike">
              <a:latin typeface="Arial"/>
              <a:ea typeface="Arial"/>
              <a:cs typeface="Arial"/>
              <a:sym typeface="Arial"/>
            </a:endParaRPr>
          </a:p>
        </p:txBody>
      </p:sp>
      <p:sp>
        <p:nvSpPr>
          <p:cNvPr id="373" name="Google Shape;373;p70"/>
          <p:cNvSpPr txBox="1"/>
          <p:nvPr/>
        </p:nvSpPr>
        <p:spPr>
          <a:xfrm>
            <a:off x="634320" y="5507280"/>
            <a:ext cx="1912320" cy="30780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0" i="0" lang="en-GB" sz="1400" u="none" cap="none" strike="noStrike">
                <a:solidFill>
                  <a:srgbClr val="002060"/>
                </a:solidFill>
                <a:latin typeface="Quattrocento Sans"/>
                <a:ea typeface="Quattrocento Sans"/>
                <a:cs typeface="Quattrocento Sans"/>
                <a:sym typeface="Quattrocento Sans"/>
              </a:rPr>
              <a:t>Arundel Castle</a:t>
            </a:r>
            <a:endParaRPr b="0" i="0" sz="1400" u="none" cap="none" strike="noStrike">
              <a:latin typeface="Arial"/>
              <a:ea typeface="Arial"/>
              <a:cs typeface="Arial"/>
              <a:sym typeface="Arial"/>
            </a:endParaRPr>
          </a:p>
        </p:txBody>
      </p:sp>
      <p:sp>
        <p:nvSpPr>
          <p:cNvPr id="374" name="Google Shape;374;p70"/>
          <p:cNvSpPr txBox="1"/>
          <p:nvPr/>
        </p:nvSpPr>
        <p:spPr>
          <a:xfrm>
            <a:off x="2286000" y="3242520"/>
            <a:ext cx="4572000" cy="45756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 name="Google Shape;375;p70"/>
          <p:cNvSpPr txBox="1"/>
          <p:nvPr/>
        </p:nvSpPr>
        <p:spPr>
          <a:xfrm>
            <a:off x="386640" y="5998320"/>
            <a:ext cx="8160480" cy="39996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Theme Weeks: Our Wider World &amp; Healthy Mind, Healthy Body</a:t>
            </a:r>
            <a:endParaRPr b="0" i="0" sz="2000" u="none" cap="none" strike="noStrike">
              <a:latin typeface="Arial"/>
              <a:ea typeface="Arial"/>
              <a:cs typeface="Arial"/>
              <a:sym typeface="Arial"/>
            </a:endParaRPr>
          </a:p>
        </p:txBody>
      </p:sp>
      <p:pic>
        <p:nvPicPr>
          <p:cNvPr id="376" name="Google Shape;376;p70"/>
          <p:cNvPicPr preferRelativeResize="0"/>
          <p:nvPr/>
        </p:nvPicPr>
        <p:blipFill rotWithShape="1">
          <a:blip r:embed="rId7">
            <a:alphaModFix/>
          </a:blip>
          <a:srcRect b="0" l="0" r="0" t="0"/>
          <a:stretch/>
        </p:blipFill>
        <p:spPr>
          <a:xfrm>
            <a:off x="426240" y="866880"/>
            <a:ext cx="1570680" cy="2089800"/>
          </a:xfrm>
          <a:prstGeom prst="rect">
            <a:avLst/>
          </a:prstGeom>
          <a:noFill/>
          <a:ln>
            <a:noFill/>
          </a:ln>
        </p:spPr>
      </p:pic>
      <p:pic>
        <p:nvPicPr>
          <p:cNvPr id="377" name="Google Shape;377;p70"/>
          <p:cNvPicPr preferRelativeResize="0"/>
          <p:nvPr/>
        </p:nvPicPr>
        <p:blipFill rotWithShape="1">
          <a:blip r:embed="rId8">
            <a:alphaModFix/>
          </a:blip>
          <a:srcRect b="0" l="0" r="0" t="0"/>
          <a:stretch/>
        </p:blipFill>
        <p:spPr>
          <a:xfrm>
            <a:off x="193320" y="3139560"/>
            <a:ext cx="3143880" cy="2377440"/>
          </a:xfrm>
          <a:prstGeom prst="rect">
            <a:avLst/>
          </a:prstGeom>
          <a:noFill/>
          <a:ln>
            <a:noFill/>
          </a:ln>
        </p:spPr>
      </p:pic>
      <p:pic>
        <p:nvPicPr>
          <p:cNvPr id="378" name="Google Shape;378;p70"/>
          <p:cNvPicPr preferRelativeResize="0"/>
          <p:nvPr/>
        </p:nvPicPr>
        <p:blipFill rotWithShape="1">
          <a:blip r:embed="rId9">
            <a:alphaModFix/>
          </a:blip>
          <a:srcRect b="0" l="0" r="0" t="0"/>
          <a:stretch/>
        </p:blipFill>
        <p:spPr>
          <a:xfrm>
            <a:off x="6338520" y="2286000"/>
            <a:ext cx="2428200" cy="3231000"/>
          </a:xfrm>
          <a:prstGeom prst="rect">
            <a:avLst/>
          </a:prstGeom>
          <a:noFill/>
          <a:ln>
            <a:noFill/>
          </a:ln>
        </p:spPr>
      </p:pic>
      <p:sp>
        <p:nvSpPr>
          <p:cNvPr id="379" name="Google Shape;379;p70"/>
          <p:cNvSpPr txBox="1"/>
          <p:nvPr/>
        </p:nvSpPr>
        <p:spPr>
          <a:xfrm>
            <a:off x="1996560" y="2718360"/>
            <a:ext cx="2108160" cy="30780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0" i="0" lang="en-GB" sz="1400" u="none" cap="none" strike="noStrike">
                <a:solidFill>
                  <a:srgbClr val="002060"/>
                </a:solidFill>
                <a:latin typeface="Quattrocento Sans"/>
                <a:ea typeface="Quattrocento Sans"/>
                <a:cs typeface="Quattrocento Sans"/>
                <a:sym typeface="Quattrocento Sans"/>
              </a:rPr>
              <a:t>Walks around Steyning</a:t>
            </a:r>
            <a:endParaRPr b="0" i="0" sz="1400" u="none" cap="none" strike="noStrike">
              <a:latin typeface="Arial"/>
              <a:ea typeface="Arial"/>
              <a:cs typeface="Arial"/>
              <a:sym typeface="Arial"/>
            </a:endParaRPr>
          </a:p>
        </p:txBody>
      </p:sp>
      <p:sp>
        <p:nvSpPr>
          <p:cNvPr id="380" name="Google Shape;380;p70"/>
          <p:cNvSpPr txBox="1"/>
          <p:nvPr/>
        </p:nvSpPr>
        <p:spPr>
          <a:xfrm>
            <a:off x="4021200" y="1253520"/>
            <a:ext cx="2108160" cy="52308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0" i="0" lang="en-GB" sz="1400" u="none" cap="none" strike="noStrike">
                <a:solidFill>
                  <a:srgbClr val="002060"/>
                </a:solidFill>
                <a:latin typeface="Quattrocento Sans"/>
                <a:ea typeface="Quattrocento Sans"/>
                <a:cs typeface="Quattrocento Sans"/>
                <a:sym typeface="Quattrocento Sans"/>
              </a:rPr>
              <a:t>Visit from the Fire service</a:t>
            </a:r>
            <a:endParaRPr b="0" i="0" sz="1400" u="none" cap="none" strike="noStrike">
              <a:latin typeface="Arial"/>
              <a:ea typeface="Arial"/>
              <a:cs typeface="Arial"/>
              <a:sym typeface="Arial"/>
            </a:endParaRPr>
          </a:p>
        </p:txBody>
      </p:sp>
      <p:pic>
        <p:nvPicPr>
          <p:cNvPr id="381" name="Google Shape;381;p70"/>
          <p:cNvPicPr preferRelativeResize="0"/>
          <p:nvPr/>
        </p:nvPicPr>
        <p:blipFill rotWithShape="1">
          <a:blip r:embed="rId10">
            <a:alphaModFix/>
          </a:blip>
          <a:srcRect b="0" l="0" r="0" t="0"/>
          <a:stretch/>
        </p:blipFill>
        <p:spPr>
          <a:xfrm>
            <a:off x="4000320" y="3430440"/>
            <a:ext cx="1625400" cy="21672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71"/>
          <p:cNvSpPr txBox="1"/>
          <p:nvPr/>
        </p:nvSpPr>
        <p:spPr>
          <a:xfrm>
            <a:off x="457200" y="274680"/>
            <a:ext cx="8229600" cy="1143000"/>
          </a:xfrm>
          <a:prstGeom prst="rect">
            <a:avLst/>
          </a:prstGeom>
          <a:noFill/>
          <a:ln>
            <a:noFill/>
          </a:ln>
        </p:spPr>
        <p:txBody>
          <a:bodyPr anchorCtr="1" anchor="ctr" bIns="45700" lIns="91425" spcFirstLastPara="1" rIns="91425" wrap="square" tIns="45700">
            <a:norm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Daily Expectations</a:t>
            </a:r>
            <a:endParaRPr b="0" i="0" sz="3600" u="none" cap="none" strike="noStrike">
              <a:latin typeface="Arial"/>
              <a:ea typeface="Arial"/>
              <a:cs typeface="Arial"/>
              <a:sym typeface="Arial"/>
            </a:endParaRPr>
          </a:p>
        </p:txBody>
      </p:sp>
      <p:sp>
        <p:nvSpPr>
          <p:cNvPr id="388" name="Google Shape;388;p71"/>
          <p:cNvSpPr txBox="1"/>
          <p:nvPr/>
        </p:nvSpPr>
        <p:spPr>
          <a:xfrm>
            <a:off x="457200" y="1600200"/>
            <a:ext cx="8464680" cy="2161800"/>
          </a:xfrm>
          <a:prstGeom prst="rect">
            <a:avLst/>
          </a:prstGeom>
          <a:noFill/>
          <a:ln>
            <a:noFill/>
          </a:ln>
        </p:spPr>
        <p:txBody>
          <a:bodyPr anchorCtr="0" anchor="t" bIns="45700" lIns="91425" spcFirstLastPara="1" rIns="91425" wrap="square" tIns="45700">
            <a:normAutofit/>
          </a:bodyPr>
          <a:lstStyle/>
          <a:p>
            <a:pPr indent="0" lvl="0" marL="114480" marR="0" rtl="0" algn="l">
              <a:lnSpc>
                <a:spcPct val="100000"/>
              </a:lnSpc>
              <a:spcBef>
                <a:spcPts val="0"/>
              </a:spcBef>
              <a:spcAft>
                <a:spcPts val="0"/>
              </a:spcAft>
              <a:buNone/>
            </a:pPr>
            <a:r>
              <a:rPr b="1" i="0" lang="en-GB" sz="2400" u="none" cap="none" strike="noStrike">
                <a:solidFill>
                  <a:srgbClr val="002060"/>
                </a:solidFill>
                <a:latin typeface="Quattrocento Sans"/>
                <a:ea typeface="Quattrocento Sans"/>
                <a:cs typeface="Quattrocento Sans"/>
                <a:sym typeface="Quattrocento Sans"/>
              </a:rPr>
              <a:t>Each day, your child will need to bring in:</a:t>
            </a:r>
            <a:endParaRPr b="0" i="0" sz="2400" u="none" cap="none" strike="noStrike">
              <a:latin typeface="Arial"/>
              <a:ea typeface="Arial"/>
              <a:cs typeface="Arial"/>
              <a:sym typeface="Arial"/>
            </a:endParaRPr>
          </a:p>
          <a:p>
            <a:pPr indent="-343080" lvl="0" marL="457200" marR="0" rtl="0" algn="l">
              <a:lnSpc>
                <a:spcPct val="150000"/>
              </a:lnSpc>
              <a:spcBef>
                <a:spcPts val="360"/>
              </a:spcBef>
              <a:spcAft>
                <a:spcPts val="0"/>
              </a:spcAft>
              <a:buClr>
                <a:srgbClr val="000000"/>
              </a:buClr>
              <a:buSzPts val="900"/>
              <a:buFont typeface="Arial"/>
              <a:buChar char="•"/>
            </a:pPr>
            <a:r>
              <a:rPr b="0" i="0" lang="en-GB" sz="2000" u="none" cap="none" strike="noStrike">
                <a:solidFill>
                  <a:srgbClr val="002060"/>
                </a:solidFill>
                <a:latin typeface="Quattrocento Sans"/>
                <a:ea typeface="Quattrocento Sans"/>
                <a:cs typeface="Quattrocento Sans"/>
                <a:sym typeface="Quattrocento Sans"/>
              </a:rPr>
              <a:t>Named water bottle</a:t>
            </a:r>
            <a:endParaRPr b="0" i="0" sz="2000" u="none" cap="none" strike="noStrike">
              <a:latin typeface="Arial"/>
              <a:ea typeface="Arial"/>
              <a:cs typeface="Arial"/>
              <a:sym typeface="Arial"/>
            </a:endParaRPr>
          </a:p>
          <a:p>
            <a:pPr indent="-343080" lvl="0" marL="457200" marR="0" rtl="0" algn="l">
              <a:lnSpc>
                <a:spcPct val="150000"/>
              </a:lnSpc>
              <a:spcBef>
                <a:spcPts val="360"/>
              </a:spcBef>
              <a:spcAft>
                <a:spcPts val="0"/>
              </a:spcAft>
              <a:buClr>
                <a:srgbClr val="000000"/>
              </a:buClr>
              <a:buSzPts val="900"/>
              <a:buFont typeface="Arial"/>
              <a:buChar char="•"/>
            </a:pPr>
            <a:r>
              <a:rPr b="0" i="0" lang="en-GB" sz="2000" u="none" cap="none" strike="noStrike">
                <a:solidFill>
                  <a:srgbClr val="002060"/>
                </a:solidFill>
                <a:latin typeface="Quattrocento Sans"/>
                <a:ea typeface="Quattrocento Sans"/>
                <a:cs typeface="Quattrocento Sans"/>
                <a:sym typeface="Quattrocento Sans"/>
              </a:rPr>
              <a:t>Yellow reading log and reading book</a:t>
            </a:r>
            <a:endParaRPr b="0" i="0" sz="2000" u="none" cap="none" strike="noStrike">
              <a:latin typeface="Arial"/>
              <a:ea typeface="Arial"/>
              <a:cs typeface="Arial"/>
              <a:sym typeface="Arial"/>
            </a:endParaRPr>
          </a:p>
          <a:p>
            <a:pPr indent="-343080" lvl="0" marL="457200" marR="0" rtl="0" algn="l">
              <a:lnSpc>
                <a:spcPct val="150000"/>
              </a:lnSpc>
              <a:spcBef>
                <a:spcPts val="360"/>
              </a:spcBef>
              <a:spcAft>
                <a:spcPts val="0"/>
              </a:spcAft>
              <a:buClr>
                <a:srgbClr val="000000"/>
              </a:buClr>
              <a:buSzPts val="900"/>
              <a:buFont typeface="Arial"/>
              <a:buChar char="•"/>
            </a:pPr>
            <a:r>
              <a:rPr b="0" i="0" lang="en-GB" sz="2000" u="none" cap="none" strike="noStrike">
                <a:solidFill>
                  <a:srgbClr val="002060"/>
                </a:solidFill>
                <a:latin typeface="Quattrocento Sans"/>
                <a:ea typeface="Quattrocento Sans"/>
                <a:cs typeface="Quattrocento Sans"/>
                <a:sym typeface="Quattrocento Sans"/>
              </a:rPr>
              <a:t>Optional healthy snack (fruit and vegetables are provided) </a:t>
            </a:r>
            <a:endParaRPr b="0" i="0" sz="2000" u="none" cap="none" strike="noStrike">
              <a:latin typeface="Arial"/>
              <a:ea typeface="Arial"/>
              <a:cs typeface="Arial"/>
              <a:sym typeface="Arial"/>
            </a:endParaRPr>
          </a:p>
        </p:txBody>
      </p:sp>
      <p:sp>
        <p:nvSpPr>
          <p:cNvPr id="389" name="Google Shape;389;p71"/>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390" name="Google Shape;390;p71"/>
          <p:cNvGrpSpPr/>
          <p:nvPr/>
        </p:nvGrpSpPr>
        <p:grpSpPr>
          <a:xfrm>
            <a:off x="126720" y="141120"/>
            <a:ext cx="9017280" cy="6658560"/>
            <a:chOff x="126720" y="141120"/>
            <a:chExt cx="9017280" cy="6658560"/>
          </a:xfrm>
        </p:grpSpPr>
        <p:pic>
          <p:nvPicPr>
            <p:cNvPr id="391" name="Google Shape;391;p71"/>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392" name="Google Shape;392;p71"/>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pic>
        <p:nvPicPr>
          <p:cNvPr descr="Kids Water Bottle With Straw, 600ml Toddler Drinks for School, Leakproof  Children's BPA-Free Tritan Sport Bottle for Girls Boys : Amazon.co.uk:  Sports ..." id="393" name="Google Shape;393;p71"/>
          <p:cNvPicPr preferRelativeResize="0"/>
          <p:nvPr/>
        </p:nvPicPr>
        <p:blipFill rotWithShape="1">
          <a:blip r:embed="rId5">
            <a:alphaModFix/>
          </a:blip>
          <a:srcRect b="0" l="0" r="0" t="0"/>
          <a:stretch/>
        </p:blipFill>
        <p:spPr>
          <a:xfrm>
            <a:off x="3405240" y="3944520"/>
            <a:ext cx="2333520" cy="2333520"/>
          </a:xfrm>
          <a:prstGeom prst="rect">
            <a:avLst/>
          </a:prstGeom>
          <a:noFill/>
          <a:ln>
            <a:noFill/>
          </a:ln>
        </p:spPr>
      </p:pic>
      <p:pic>
        <p:nvPicPr>
          <p:cNvPr descr="Bentgo Kids Snack Box I The Bento Buzz" id="394" name="Google Shape;394;p71"/>
          <p:cNvPicPr preferRelativeResize="0"/>
          <p:nvPr/>
        </p:nvPicPr>
        <p:blipFill rotWithShape="1">
          <a:blip r:embed="rId6">
            <a:alphaModFix/>
          </a:blip>
          <a:srcRect b="0" l="0" r="0" t="0"/>
          <a:stretch/>
        </p:blipFill>
        <p:spPr>
          <a:xfrm>
            <a:off x="1352520" y="4289760"/>
            <a:ext cx="1695600" cy="1936080"/>
          </a:xfrm>
          <a:prstGeom prst="rect">
            <a:avLst/>
          </a:prstGeom>
          <a:noFill/>
          <a:ln>
            <a:noFill/>
          </a:ln>
        </p:spPr>
      </p:pic>
      <p:pic>
        <p:nvPicPr>
          <p:cNvPr descr="Children's Reading Records - 40 Pages" id="395" name="Google Shape;395;p71"/>
          <p:cNvPicPr preferRelativeResize="0"/>
          <p:nvPr/>
        </p:nvPicPr>
        <p:blipFill rotWithShape="1">
          <a:blip r:embed="rId7">
            <a:alphaModFix/>
          </a:blip>
          <a:srcRect b="0" l="0" r="0" t="0"/>
          <a:stretch/>
        </p:blipFill>
        <p:spPr>
          <a:xfrm>
            <a:off x="6095880" y="4006800"/>
            <a:ext cx="1695600" cy="233172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72"/>
          <p:cNvSpPr txBox="1"/>
          <p:nvPr/>
        </p:nvSpPr>
        <p:spPr>
          <a:xfrm>
            <a:off x="457200" y="274680"/>
            <a:ext cx="8229600" cy="1143000"/>
          </a:xfrm>
          <a:prstGeom prst="rect">
            <a:avLst/>
          </a:prstGeom>
          <a:noFill/>
          <a:ln>
            <a:noFill/>
          </a:ln>
        </p:spPr>
        <p:txBody>
          <a:bodyPr anchorCtr="1" anchor="ctr" bIns="45700" lIns="91425" spcFirstLastPara="1" rIns="91425" wrap="square" tIns="45700">
            <a:norm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Uniform</a:t>
            </a:r>
            <a:endParaRPr b="0" i="0" sz="3600" u="none" cap="none" strike="noStrike">
              <a:latin typeface="Arial"/>
              <a:ea typeface="Arial"/>
              <a:cs typeface="Arial"/>
              <a:sym typeface="Arial"/>
            </a:endParaRPr>
          </a:p>
        </p:txBody>
      </p:sp>
      <p:sp>
        <p:nvSpPr>
          <p:cNvPr id="402" name="Google Shape;402;p72"/>
          <p:cNvSpPr txBox="1"/>
          <p:nvPr/>
        </p:nvSpPr>
        <p:spPr>
          <a:xfrm>
            <a:off x="498240" y="1417680"/>
            <a:ext cx="3773520" cy="4611600"/>
          </a:xfrm>
          <a:prstGeom prst="rect">
            <a:avLst/>
          </a:prstGeom>
          <a:noFill/>
          <a:ln>
            <a:noFill/>
          </a:ln>
        </p:spPr>
        <p:txBody>
          <a:bodyPr anchorCtr="0" anchor="t" bIns="45700" lIns="91425" spcFirstLastPara="1" rIns="91425" wrap="square" tIns="45700">
            <a:normAutofit/>
          </a:bodyPr>
          <a:lstStyle/>
          <a:p>
            <a:pPr indent="0" lvl="0" marL="50760" marR="0" rtl="0" algn="l">
              <a:lnSpc>
                <a:spcPct val="100000"/>
              </a:lnSpc>
              <a:spcBef>
                <a:spcPts val="0"/>
              </a:spcBef>
              <a:spcAft>
                <a:spcPts val="0"/>
              </a:spcAft>
              <a:buNone/>
            </a:pPr>
            <a:r>
              <a:rPr b="1" i="0" lang="en-GB" sz="1500" u="none" cap="none" strike="noStrike">
                <a:solidFill>
                  <a:srgbClr val="002060"/>
                </a:solidFill>
                <a:latin typeface="Quattrocento Sans"/>
                <a:ea typeface="Quattrocento Sans"/>
                <a:cs typeface="Quattrocento Sans"/>
                <a:sym typeface="Quattrocento Sans"/>
              </a:rPr>
              <a:t>Clothing</a:t>
            </a:r>
            <a:endParaRPr b="0" i="0" sz="15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1950"/>
              <a:buFont typeface="Arial"/>
              <a:buChar char="•"/>
            </a:pPr>
            <a:r>
              <a:rPr b="0" i="0" lang="en-GB" sz="1500" u="none" cap="none" strike="noStrike">
                <a:solidFill>
                  <a:srgbClr val="002060"/>
                </a:solidFill>
                <a:latin typeface="Quattrocento Sans"/>
                <a:ea typeface="Quattrocento Sans"/>
                <a:cs typeface="Quattrocento Sans"/>
                <a:sym typeface="Quattrocento Sans"/>
              </a:rPr>
              <a:t>Black trousers, shorts, skirt or pinafore</a:t>
            </a:r>
            <a:endParaRPr b="0" i="0" sz="15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1950"/>
              <a:buFont typeface="Arial"/>
              <a:buChar char="•"/>
            </a:pPr>
            <a:r>
              <a:rPr b="0" i="0" lang="en-GB" sz="1500" u="none" cap="none" strike="noStrike">
                <a:solidFill>
                  <a:srgbClr val="002060"/>
                </a:solidFill>
                <a:latin typeface="Quattrocento Sans"/>
                <a:ea typeface="Quattrocento Sans"/>
                <a:cs typeface="Quattrocento Sans"/>
                <a:sym typeface="Quattrocento Sans"/>
              </a:rPr>
              <a:t>White polo shirt or shirt</a:t>
            </a:r>
            <a:endParaRPr b="0" i="0" sz="15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1950"/>
              <a:buFont typeface="Arial"/>
              <a:buChar char="•"/>
            </a:pPr>
            <a:r>
              <a:rPr b="0" i="0" lang="en-GB" sz="1500" u="none" cap="none" strike="noStrike">
                <a:solidFill>
                  <a:srgbClr val="002060"/>
                </a:solidFill>
                <a:latin typeface="Quattrocento Sans"/>
                <a:ea typeface="Quattrocento Sans"/>
                <a:cs typeface="Quattrocento Sans"/>
                <a:sym typeface="Quattrocento Sans"/>
              </a:rPr>
              <a:t>Royal blue sweatshirt or cardigan (with or without school label)</a:t>
            </a:r>
            <a:endParaRPr b="0" i="0" sz="15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1950"/>
              <a:buFont typeface="Arial"/>
              <a:buChar char="•"/>
            </a:pPr>
            <a:r>
              <a:rPr b="0" i="0" lang="en-GB" sz="1500" u="none" cap="none" strike="noStrike">
                <a:solidFill>
                  <a:srgbClr val="002060"/>
                </a:solidFill>
                <a:latin typeface="Quattrocento Sans"/>
                <a:ea typeface="Quattrocento Sans"/>
                <a:cs typeface="Quattrocento Sans"/>
                <a:sym typeface="Quattrocento Sans"/>
              </a:rPr>
              <a:t>Blue and white checked dress as a summer option</a:t>
            </a:r>
            <a:endParaRPr b="0" i="0" sz="15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1950"/>
              <a:buFont typeface="Arial"/>
              <a:buChar char="•"/>
            </a:pPr>
            <a:r>
              <a:rPr b="0" i="0" lang="en-GB" sz="1500" u="none" cap="none" strike="noStrike">
                <a:solidFill>
                  <a:srgbClr val="002060"/>
                </a:solidFill>
                <a:latin typeface="Quattrocento Sans"/>
                <a:ea typeface="Quattrocento Sans"/>
                <a:cs typeface="Quattrocento Sans"/>
                <a:sym typeface="Quattrocento Sans"/>
              </a:rPr>
              <a:t>Plain white or black socks or tights</a:t>
            </a:r>
            <a:endParaRPr b="0" i="0" sz="15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675"/>
              <a:buFont typeface="Arial"/>
              <a:buChar char="•"/>
            </a:pPr>
            <a:r>
              <a:rPr b="0" i="0" lang="en-GB" sz="1500" u="none" cap="none" strike="noStrike">
                <a:solidFill>
                  <a:srgbClr val="002060"/>
                </a:solidFill>
                <a:latin typeface="Quattrocento Sans"/>
                <a:ea typeface="Quattrocento Sans"/>
                <a:cs typeface="Quattrocento Sans"/>
                <a:sym typeface="Quattrocento Sans"/>
              </a:rPr>
              <a:t> </a:t>
            </a:r>
            <a:endParaRPr b="0" i="0" sz="1500" u="none" cap="none" strike="noStrike">
              <a:latin typeface="Arial"/>
              <a:ea typeface="Arial"/>
              <a:cs typeface="Arial"/>
              <a:sym typeface="Arial"/>
            </a:endParaRPr>
          </a:p>
          <a:p>
            <a:pPr indent="0" lvl="0" marL="50760" marR="0" rtl="0" algn="l">
              <a:lnSpc>
                <a:spcPct val="100000"/>
              </a:lnSpc>
              <a:spcBef>
                <a:spcPts val="561"/>
              </a:spcBef>
              <a:spcAft>
                <a:spcPts val="0"/>
              </a:spcAft>
              <a:buNone/>
            </a:pPr>
            <a:r>
              <a:rPr b="1" i="0" lang="en-GB" sz="1500" u="none" cap="none" strike="noStrike">
                <a:solidFill>
                  <a:srgbClr val="002060"/>
                </a:solidFill>
                <a:latin typeface="Quattrocento Sans"/>
                <a:ea typeface="Quattrocento Sans"/>
                <a:cs typeface="Quattrocento Sans"/>
                <a:sym typeface="Quattrocento Sans"/>
              </a:rPr>
              <a:t>Shoes</a:t>
            </a:r>
            <a:endParaRPr b="0" i="0" sz="15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1950"/>
              <a:buFont typeface="Arial"/>
              <a:buChar char="•"/>
            </a:pPr>
            <a:r>
              <a:rPr b="0" i="0" lang="en-GB" sz="1500" u="none" cap="none" strike="noStrike">
                <a:solidFill>
                  <a:srgbClr val="002060"/>
                </a:solidFill>
                <a:latin typeface="Quattrocento Sans"/>
                <a:ea typeface="Quattrocento Sans"/>
                <a:cs typeface="Quattrocento Sans"/>
                <a:sym typeface="Quattrocento Sans"/>
              </a:rPr>
              <a:t>Must wear all black shoes, boots or trainers. </a:t>
            </a:r>
            <a:endParaRPr b="0" i="0" sz="15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1950"/>
              <a:buFont typeface="Arial"/>
              <a:buChar char="•"/>
            </a:pPr>
            <a:r>
              <a:rPr b="0" i="0" lang="en-GB" sz="1500" u="none" cap="none" strike="noStrike">
                <a:solidFill>
                  <a:srgbClr val="002060"/>
                </a:solidFill>
                <a:latin typeface="Quattrocento Sans"/>
                <a:ea typeface="Quattrocento Sans"/>
                <a:cs typeface="Quattrocento Sans"/>
                <a:sym typeface="Quattrocento Sans"/>
              </a:rPr>
              <a:t>No colour or logos (unless the logo is black)</a:t>
            </a:r>
            <a:endParaRPr b="0" i="0" sz="15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1950"/>
              <a:buFont typeface="Arial"/>
              <a:buChar char="•"/>
            </a:pPr>
            <a:r>
              <a:rPr b="0" i="0" lang="en-GB" sz="1500" u="none" cap="none" strike="noStrike">
                <a:solidFill>
                  <a:srgbClr val="002060"/>
                </a:solidFill>
                <a:latin typeface="Quattrocento Sans"/>
                <a:ea typeface="Quattrocento Sans"/>
                <a:cs typeface="Quattrocento Sans"/>
                <a:sym typeface="Quattrocento Sans"/>
              </a:rPr>
              <a:t>Shoes must have no heel</a:t>
            </a:r>
            <a:endParaRPr b="0" i="0" sz="15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900"/>
              <a:buFont typeface="Arial"/>
              <a:buChar char="•"/>
            </a:pPr>
            <a:r>
              <a:rPr b="0" i="0" lang="en-GB" sz="2000" u="none" cap="none" strike="noStrike">
                <a:solidFill>
                  <a:srgbClr val="002060"/>
                </a:solidFill>
                <a:latin typeface="Quattrocento Sans"/>
                <a:ea typeface="Quattrocento Sans"/>
                <a:cs typeface="Quattrocento Sans"/>
                <a:sym typeface="Quattrocento Sans"/>
              </a:rPr>
              <a:t> </a:t>
            </a:r>
            <a:endParaRPr b="0" i="0" sz="20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900"/>
              <a:buFont typeface="Arial"/>
              <a:buChar char="•"/>
            </a:pPr>
            <a:r>
              <a:rPr b="0" i="0" lang="en-GB" sz="2000" u="none" cap="none" strike="noStrike">
                <a:solidFill>
                  <a:srgbClr val="002060"/>
                </a:solidFill>
                <a:latin typeface="Quattrocento Sans"/>
                <a:ea typeface="Quattrocento Sans"/>
                <a:cs typeface="Quattrocento Sans"/>
                <a:sym typeface="Quattrocento Sans"/>
              </a:rPr>
              <a:t> </a:t>
            </a:r>
            <a:endParaRPr b="0" i="0" sz="2000" u="none" cap="none" strike="noStrike">
              <a:latin typeface="Arial"/>
              <a:ea typeface="Arial"/>
              <a:cs typeface="Arial"/>
              <a:sym typeface="Arial"/>
            </a:endParaRPr>
          </a:p>
        </p:txBody>
      </p:sp>
      <p:grpSp>
        <p:nvGrpSpPr>
          <p:cNvPr id="403" name="Google Shape;403;p72"/>
          <p:cNvGrpSpPr/>
          <p:nvPr/>
        </p:nvGrpSpPr>
        <p:grpSpPr>
          <a:xfrm>
            <a:off x="126720" y="141120"/>
            <a:ext cx="9017280" cy="6658560"/>
            <a:chOff x="126720" y="141120"/>
            <a:chExt cx="9017280" cy="6658560"/>
          </a:xfrm>
        </p:grpSpPr>
        <p:pic>
          <p:nvPicPr>
            <p:cNvPr id="404" name="Google Shape;404;p72"/>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405" name="Google Shape;405;p72"/>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sp>
        <p:nvSpPr>
          <p:cNvPr id="406" name="Google Shape;406;p72"/>
          <p:cNvSpPr/>
          <p:nvPr/>
        </p:nvSpPr>
        <p:spPr>
          <a:xfrm>
            <a:off x="45720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sp>
        <p:nvSpPr>
          <p:cNvPr id="407" name="Google Shape;407;p72"/>
          <p:cNvSpPr txBox="1"/>
          <p:nvPr/>
        </p:nvSpPr>
        <p:spPr>
          <a:xfrm>
            <a:off x="4872600" y="1427400"/>
            <a:ext cx="2784600" cy="1730880"/>
          </a:xfrm>
          <a:prstGeom prst="rect">
            <a:avLst/>
          </a:prstGeom>
          <a:noFill/>
          <a:ln>
            <a:noFill/>
          </a:ln>
        </p:spPr>
        <p:txBody>
          <a:bodyPr anchorCtr="0" anchor="t" bIns="45700" lIns="91425" spcFirstLastPara="1" rIns="91425" wrap="square" tIns="45700">
            <a:noAutofit/>
          </a:bodyPr>
          <a:lstStyle/>
          <a:p>
            <a:pPr indent="0" lvl="0" marL="50760" marR="0" rtl="0" algn="l">
              <a:lnSpc>
                <a:spcPct val="100000"/>
              </a:lnSpc>
              <a:spcBef>
                <a:spcPts val="0"/>
              </a:spcBef>
              <a:spcAft>
                <a:spcPts val="0"/>
              </a:spcAft>
              <a:buNone/>
            </a:pPr>
            <a:r>
              <a:rPr b="1" i="0" lang="en-GB" sz="1400" u="none" cap="none" strike="noStrike">
                <a:solidFill>
                  <a:srgbClr val="002060"/>
                </a:solidFill>
                <a:latin typeface="Quattrocento Sans"/>
                <a:ea typeface="Quattrocento Sans"/>
                <a:cs typeface="Quattrocento Sans"/>
                <a:sym typeface="Quattrocento Sans"/>
              </a:rPr>
              <a:t>Jewellery </a:t>
            </a:r>
            <a:endParaRPr b="0" i="0" sz="14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1820"/>
              <a:buFont typeface="Arial"/>
              <a:buChar char="•"/>
            </a:pPr>
            <a:r>
              <a:rPr b="0" i="0" lang="en-GB" sz="1400" u="none" cap="none" strike="noStrike">
                <a:solidFill>
                  <a:srgbClr val="002060"/>
                </a:solidFill>
                <a:latin typeface="Quattrocento Sans"/>
                <a:ea typeface="Quattrocento Sans"/>
                <a:cs typeface="Quattrocento Sans"/>
                <a:sym typeface="Quattrocento Sans"/>
              </a:rPr>
              <a:t>Simple stud earrings (not dangling or hoops for safety reasons)</a:t>
            </a:r>
            <a:endParaRPr b="0" i="0" sz="14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1820"/>
              <a:buFont typeface="Arial"/>
              <a:buChar char="•"/>
            </a:pPr>
            <a:r>
              <a:rPr b="0" i="0" lang="en-GB" sz="1400" u="none" cap="none" strike="noStrike">
                <a:solidFill>
                  <a:srgbClr val="002060"/>
                </a:solidFill>
                <a:latin typeface="Quattrocento Sans"/>
                <a:ea typeface="Quattrocento Sans"/>
                <a:cs typeface="Quattrocento Sans"/>
                <a:sym typeface="Quattrocento Sans"/>
              </a:rPr>
              <a:t>No chains or necklaces </a:t>
            </a:r>
            <a:endParaRPr b="0" i="0" sz="14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1820"/>
              <a:buFont typeface="Arial"/>
              <a:buChar char="•"/>
            </a:pPr>
            <a:r>
              <a:rPr b="0" i="0" lang="en-GB" sz="1400" u="none" cap="none" strike="noStrike">
                <a:solidFill>
                  <a:srgbClr val="002060"/>
                </a:solidFill>
                <a:latin typeface="Quattrocento Sans"/>
                <a:ea typeface="Quattrocento Sans"/>
                <a:cs typeface="Quattrocento Sans"/>
                <a:sym typeface="Quattrocento Sans"/>
              </a:rPr>
              <a:t>A watch may be worn (no internet or phone-based can be worn)</a:t>
            </a:r>
            <a:endParaRPr b="0" i="0" sz="1400" u="none" cap="none" strike="noStrike">
              <a:latin typeface="Arial"/>
              <a:ea typeface="Arial"/>
              <a:cs typeface="Arial"/>
              <a:sym typeface="Arial"/>
            </a:endParaRPr>
          </a:p>
          <a:p>
            <a:pPr indent="0" lvl="0" marL="50760" marR="0" rtl="0" algn="l">
              <a:lnSpc>
                <a:spcPct val="100000"/>
              </a:lnSpc>
              <a:spcBef>
                <a:spcPts val="561"/>
              </a:spcBef>
              <a:spcAft>
                <a:spcPts val="0"/>
              </a:spcAft>
              <a:buNone/>
            </a:pPr>
            <a:r>
              <a:t/>
            </a:r>
            <a:endParaRPr b="0" i="0" sz="1400" u="none" cap="none" strike="noStrike">
              <a:latin typeface="Arial"/>
              <a:ea typeface="Arial"/>
              <a:cs typeface="Arial"/>
              <a:sym typeface="Arial"/>
            </a:endParaRPr>
          </a:p>
          <a:p>
            <a:pPr indent="0" lvl="0" marL="50760" marR="0" rtl="0" algn="l">
              <a:lnSpc>
                <a:spcPct val="100000"/>
              </a:lnSpc>
              <a:spcBef>
                <a:spcPts val="561"/>
              </a:spcBef>
              <a:spcAft>
                <a:spcPts val="0"/>
              </a:spcAft>
              <a:buNone/>
            </a:pPr>
            <a:r>
              <a:rPr b="1" i="0" lang="en-GB" sz="1400" u="none" cap="none" strike="noStrike">
                <a:solidFill>
                  <a:srgbClr val="002060"/>
                </a:solidFill>
                <a:latin typeface="Quattrocento Sans"/>
                <a:ea typeface="Quattrocento Sans"/>
                <a:cs typeface="Quattrocento Sans"/>
                <a:sym typeface="Quattrocento Sans"/>
              </a:rPr>
              <a:t>Hair and Make-up</a:t>
            </a:r>
            <a:endParaRPr b="0" i="0" sz="1400" u="none" cap="none" strike="noStrike">
              <a:latin typeface="Arial"/>
              <a:ea typeface="Arial"/>
              <a:cs typeface="Arial"/>
              <a:sym typeface="Arial"/>
            </a:endParaRPr>
          </a:p>
          <a:p>
            <a:pPr indent="-406440" lvl="0" marL="457200" marR="0" rtl="0" algn="l">
              <a:lnSpc>
                <a:spcPct val="100000"/>
              </a:lnSpc>
              <a:spcBef>
                <a:spcPts val="561"/>
              </a:spcBef>
              <a:spcAft>
                <a:spcPts val="0"/>
              </a:spcAft>
              <a:buClr>
                <a:srgbClr val="000000"/>
              </a:buClr>
              <a:buSzPts val="1820"/>
              <a:buFont typeface="Arial"/>
              <a:buChar char="•"/>
            </a:pPr>
            <a:r>
              <a:rPr b="0" i="0" lang="en-GB" sz="1400" u="none" cap="none" strike="noStrike">
                <a:solidFill>
                  <a:srgbClr val="002060"/>
                </a:solidFill>
                <a:latin typeface="Quattrocento Sans"/>
                <a:ea typeface="Quattrocento Sans"/>
                <a:cs typeface="Quattrocento Sans"/>
                <a:sym typeface="Quattrocento Sans"/>
              </a:rPr>
              <a:t>No make-up or nail varnish </a:t>
            </a:r>
            <a:endParaRPr b="0" i="0" sz="1400" u="none" cap="none" strike="noStrike">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2" name="Shape 412"/>
        <p:cNvGrpSpPr/>
        <p:nvPr/>
      </p:nvGrpSpPr>
      <p:grpSpPr>
        <a:xfrm>
          <a:off x="0" y="0"/>
          <a:ext cx="0" cy="0"/>
          <a:chOff x="0" y="0"/>
          <a:chExt cx="0" cy="0"/>
        </a:xfrm>
      </p:grpSpPr>
      <p:sp>
        <p:nvSpPr>
          <p:cNvPr id="413" name="Google Shape;413;p73"/>
          <p:cNvSpPr txBox="1"/>
          <p:nvPr/>
        </p:nvSpPr>
        <p:spPr>
          <a:xfrm>
            <a:off x="467640" y="1196640"/>
            <a:ext cx="8229600" cy="5184720"/>
          </a:xfrm>
          <a:prstGeom prst="rect">
            <a:avLst/>
          </a:prstGeom>
          <a:noFill/>
          <a:ln>
            <a:noFill/>
          </a:ln>
        </p:spPr>
        <p:txBody>
          <a:bodyPr anchorCtr="0" anchor="t" bIns="45700" lIns="91425" spcFirstLastPara="1" rIns="91425" wrap="square" tIns="45700">
            <a:normAutofit/>
          </a:bodyPr>
          <a:lstStyle/>
          <a:p>
            <a:pPr indent="-63360" lvl="0" marL="343080" marR="0" rtl="0" algn="l">
              <a:lnSpc>
                <a:spcPct val="100000"/>
              </a:lnSpc>
              <a:spcBef>
                <a:spcPts val="0"/>
              </a:spcBef>
              <a:spcAft>
                <a:spcPts val="0"/>
              </a:spcAft>
              <a:buNone/>
            </a:pPr>
            <a:r>
              <a:rPr b="0" i="0" lang="en-GB" sz="4400" u="none" cap="none" strike="noStrike">
                <a:solidFill>
                  <a:srgbClr val="000000"/>
                </a:solidFill>
                <a:latin typeface="Calibri"/>
                <a:ea typeface="Calibri"/>
                <a:cs typeface="Calibri"/>
                <a:sym typeface="Calibri"/>
              </a:rPr>
              <a:t> </a:t>
            </a:r>
            <a:endParaRPr b="0" i="0" sz="4400" u="none" cap="none" strike="noStrike">
              <a:latin typeface="Arial"/>
              <a:ea typeface="Arial"/>
              <a:cs typeface="Arial"/>
              <a:sym typeface="Arial"/>
            </a:endParaRPr>
          </a:p>
          <a:p>
            <a:pPr indent="0" lvl="0" marL="0" marR="0" rtl="0" algn="l">
              <a:lnSpc>
                <a:spcPct val="100000"/>
              </a:lnSpc>
              <a:spcBef>
                <a:spcPts val="879"/>
              </a:spcBef>
              <a:spcAft>
                <a:spcPts val="0"/>
              </a:spcAft>
              <a:buNone/>
            </a:pPr>
            <a:r>
              <a:rPr b="0" i="0" lang="en-GB" sz="4000" u="none" cap="none" strike="noStrike">
                <a:solidFill>
                  <a:srgbClr val="000000"/>
                </a:solidFill>
                <a:latin typeface="Arial"/>
                <a:ea typeface="Arial"/>
                <a:cs typeface="Arial"/>
                <a:sym typeface="Arial"/>
              </a:rPr>
              <a:t> </a:t>
            </a:r>
            <a:r>
              <a:rPr b="0" i="0" lang="en-GB" sz="4400" u="none" cap="none" strike="noStrike">
                <a:solidFill>
                  <a:srgbClr val="000000"/>
                </a:solidFill>
                <a:latin typeface="Calibri"/>
                <a:ea typeface="Calibri"/>
                <a:cs typeface="Calibri"/>
                <a:sym typeface="Calibri"/>
              </a:rPr>
              <a:t>  </a:t>
            </a:r>
            <a:endParaRPr b="0" i="0" sz="4400" u="none" cap="none" strike="noStrike">
              <a:latin typeface="Arial"/>
              <a:ea typeface="Arial"/>
              <a:cs typeface="Arial"/>
              <a:sym typeface="Arial"/>
            </a:endParaRPr>
          </a:p>
        </p:txBody>
      </p:sp>
      <p:sp>
        <p:nvSpPr>
          <p:cNvPr id="414" name="Google Shape;414;p73"/>
          <p:cNvSpPr txBox="1"/>
          <p:nvPr/>
        </p:nvSpPr>
        <p:spPr>
          <a:xfrm>
            <a:off x="467640" y="140400"/>
            <a:ext cx="8229600" cy="1143000"/>
          </a:xfrm>
          <a:prstGeom prst="rect">
            <a:avLst/>
          </a:prstGeom>
          <a:noFill/>
          <a:ln>
            <a:noFill/>
          </a:ln>
        </p:spPr>
        <p:txBody>
          <a:bodyPr anchorCtr="1" anchor="ctr" bIns="45700" lIns="91425" spcFirstLastPara="1" rIns="91425" wrap="square" tIns="45700">
            <a:norm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P.E</a:t>
            </a:r>
            <a:endParaRPr b="0" i="0" sz="3600" u="none" cap="none" strike="noStrike">
              <a:latin typeface="Arial"/>
              <a:ea typeface="Arial"/>
              <a:cs typeface="Arial"/>
              <a:sym typeface="Arial"/>
            </a:endParaRPr>
          </a:p>
        </p:txBody>
      </p:sp>
      <p:sp>
        <p:nvSpPr>
          <p:cNvPr id="415" name="Google Shape;415;p73"/>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416" name="Google Shape;416;p73"/>
          <p:cNvGrpSpPr/>
          <p:nvPr/>
        </p:nvGrpSpPr>
        <p:grpSpPr>
          <a:xfrm>
            <a:off x="126720" y="99720"/>
            <a:ext cx="9017280" cy="6658560"/>
            <a:chOff x="126720" y="99720"/>
            <a:chExt cx="9017280" cy="6658560"/>
          </a:xfrm>
        </p:grpSpPr>
        <p:pic>
          <p:nvPicPr>
            <p:cNvPr id="417" name="Google Shape;417;p73"/>
            <p:cNvPicPr preferRelativeResize="0"/>
            <p:nvPr/>
          </p:nvPicPr>
          <p:blipFill rotWithShape="1">
            <a:blip r:embed="rId3">
              <a:alphaModFix/>
            </a:blip>
            <a:srcRect b="0" l="0" r="0" t="0"/>
            <a:stretch/>
          </p:blipFill>
          <p:spPr>
            <a:xfrm>
              <a:off x="8547480" y="5987520"/>
              <a:ext cx="596520" cy="770760"/>
            </a:xfrm>
            <a:prstGeom prst="rect">
              <a:avLst/>
            </a:prstGeom>
            <a:noFill/>
            <a:ln>
              <a:noFill/>
            </a:ln>
          </p:spPr>
        </p:pic>
        <p:pic>
          <p:nvPicPr>
            <p:cNvPr descr="Related image" id="418" name="Google Shape;418;p73"/>
            <p:cNvPicPr preferRelativeResize="0"/>
            <p:nvPr/>
          </p:nvPicPr>
          <p:blipFill rotWithShape="1">
            <a:blip r:embed="rId4">
              <a:alphaModFix/>
            </a:blip>
            <a:srcRect b="0" l="0" r="0" t="0"/>
            <a:stretch/>
          </p:blipFill>
          <p:spPr>
            <a:xfrm>
              <a:off x="126720" y="99720"/>
              <a:ext cx="371160" cy="423720"/>
            </a:xfrm>
            <a:prstGeom prst="rect">
              <a:avLst/>
            </a:prstGeom>
            <a:noFill/>
            <a:ln>
              <a:noFill/>
            </a:ln>
          </p:spPr>
        </p:pic>
      </p:grpSp>
      <p:sp>
        <p:nvSpPr>
          <p:cNvPr id="419" name="Google Shape;419;p73"/>
          <p:cNvSpPr txBox="1"/>
          <p:nvPr/>
        </p:nvSpPr>
        <p:spPr>
          <a:xfrm>
            <a:off x="498240" y="1179720"/>
            <a:ext cx="8011440" cy="70776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P.E kits are to be bought in at the beginning of each half term and will be sent home at the end of each half term. </a:t>
            </a:r>
            <a:endParaRPr b="0" i="0" sz="2000" u="none" cap="none" strike="noStrike">
              <a:latin typeface="Arial"/>
              <a:ea typeface="Arial"/>
              <a:cs typeface="Arial"/>
              <a:sym typeface="Arial"/>
            </a:endParaRPr>
          </a:p>
        </p:txBody>
      </p:sp>
      <p:sp>
        <p:nvSpPr>
          <p:cNvPr id="420" name="Google Shape;420;p73"/>
          <p:cNvSpPr txBox="1"/>
          <p:nvPr/>
        </p:nvSpPr>
        <p:spPr>
          <a:xfrm>
            <a:off x="357120" y="2205360"/>
            <a:ext cx="8488440" cy="1477440"/>
          </a:xfrm>
          <a:prstGeom prst="rect">
            <a:avLst/>
          </a:prstGeom>
          <a:noFill/>
          <a:ln>
            <a:noFill/>
          </a:ln>
        </p:spPr>
        <p:txBody>
          <a:bodyPr anchorCtr="0" anchor="t" bIns="45700" lIns="91425" spcFirstLastPara="1" rIns="91425" wrap="square" tIns="45700">
            <a:noAutofit/>
          </a:bodyPr>
          <a:lstStyle/>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Coloured T-Shirt should be the same as your child’s house colour</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Black shorts or skorts</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Plimsolls or trainers</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Jumper and joggers/ leggings for colder months</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Children will be changed in class, on their corresponding P.E days</a:t>
            </a:r>
            <a:endParaRPr b="0" i="0" sz="1800" u="none" cap="none" strike="noStrike">
              <a:latin typeface="Arial"/>
              <a:ea typeface="Arial"/>
              <a:cs typeface="Arial"/>
              <a:sym typeface="Arial"/>
            </a:endParaRPr>
          </a:p>
        </p:txBody>
      </p:sp>
      <p:pic>
        <p:nvPicPr>
          <p:cNvPr id="421" name="Google Shape;421;p73"/>
          <p:cNvPicPr preferRelativeResize="0"/>
          <p:nvPr/>
        </p:nvPicPr>
        <p:blipFill rotWithShape="1">
          <a:blip r:embed="rId5">
            <a:alphaModFix/>
          </a:blip>
          <a:srcRect b="0" l="0" r="0" t="0"/>
          <a:stretch/>
        </p:blipFill>
        <p:spPr>
          <a:xfrm>
            <a:off x="6711840" y="4203000"/>
            <a:ext cx="1547640" cy="1055160"/>
          </a:xfrm>
          <a:prstGeom prst="rect">
            <a:avLst/>
          </a:prstGeom>
          <a:noFill/>
          <a:ln>
            <a:noFill/>
          </a:ln>
        </p:spPr>
      </p:pic>
      <p:pic>
        <p:nvPicPr>
          <p:cNvPr id="422" name="Google Shape;422;p73"/>
          <p:cNvPicPr preferRelativeResize="0"/>
          <p:nvPr/>
        </p:nvPicPr>
        <p:blipFill rotWithShape="1">
          <a:blip r:embed="rId6">
            <a:alphaModFix/>
          </a:blip>
          <a:srcRect b="0" l="0" r="0" t="0"/>
          <a:stretch/>
        </p:blipFill>
        <p:spPr>
          <a:xfrm>
            <a:off x="4149000" y="4017960"/>
            <a:ext cx="846000" cy="1240560"/>
          </a:xfrm>
          <a:prstGeom prst="rect">
            <a:avLst/>
          </a:prstGeom>
          <a:noFill/>
          <a:ln>
            <a:noFill/>
          </a:ln>
        </p:spPr>
      </p:pic>
      <p:pic>
        <p:nvPicPr>
          <p:cNvPr id="423" name="Google Shape;423;p73"/>
          <p:cNvPicPr preferRelativeResize="0"/>
          <p:nvPr/>
        </p:nvPicPr>
        <p:blipFill rotWithShape="1">
          <a:blip r:embed="rId7">
            <a:alphaModFix/>
          </a:blip>
          <a:srcRect b="0" l="13182" r="10697" t="0"/>
          <a:stretch/>
        </p:blipFill>
        <p:spPr>
          <a:xfrm>
            <a:off x="434520" y="4206240"/>
            <a:ext cx="1532160" cy="1052280"/>
          </a:xfrm>
          <a:prstGeom prst="rect">
            <a:avLst/>
          </a:prstGeom>
          <a:noFill/>
          <a:ln>
            <a:noFill/>
          </a:ln>
        </p:spPr>
      </p:pic>
      <p:sp>
        <p:nvSpPr>
          <p:cNvPr id="424" name="Google Shape;424;p73"/>
          <p:cNvSpPr txBox="1"/>
          <p:nvPr/>
        </p:nvSpPr>
        <p:spPr>
          <a:xfrm>
            <a:off x="6442200" y="5322600"/>
            <a:ext cx="2234160" cy="36936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GB" sz="1800" u="none" cap="none" strike="noStrike">
                <a:solidFill>
                  <a:srgbClr val="002060"/>
                </a:solidFill>
                <a:latin typeface="Quattrocento Sans"/>
                <a:ea typeface="Quattrocento Sans"/>
                <a:cs typeface="Quattrocento Sans"/>
                <a:sym typeface="Quattrocento Sans"/>
              </a:rPr>
              <a:t>Tuesday &amp; Thursday</a:t>
            </a:r>
            <a:endParaRPr b="0" i="0" sz="1800" u="none" cap="none" strike="noStrike">
              <a:latin typeface="Arial"/>
              <a:ea typeface="Arial"/>
              <a:cs typeface="Arial"/>
              <a:sym typeface="Arial"/>
            </a:endParaRPr>
          </a:p>
        </p:txBody>
      </p:sp>
      <p:sp>
        <p:nvSpPr>
          <p:cNvPr id="425" name="Google Shape;425;p73"/>
          <p:cNvSpPr txBox="1"/>
          <p:nvPr/>
        </p:nvSpPr>
        <p:spPr>
          <a:xfrm>
            <a:off x="126720" y="5275440"/>
            <a:ext cx="2234160" cy="36936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GB" sz="1800" u="none" cap="none" strike="noStrike">
                <a:solidFill>
                  <a:srgbClr val="002060"/>
                </a:solidFill>
                <a:latin typeface="Quattrocento Sans"/>
                <a:ea typeface="Quattrocento Sans"/>
                <a:cs typeface="Quattrocento Sans"/>
                <a:sym typeface="Quattrocento Sans"/>
              </a:rPr>
              <a:t>Monday &amp; Thursday</a:t>
            </a:r>
            <a:endParaRPr b="0" i="0" sz="1800" u="none" cap="none" strike="noStrike">
              <a:latin typeface="Arial"/>
              <a:ea typeface="Arial"/>
              <a:cs typeface="Arial"/>
              <a:sym typeface="Arial"/>
            </a:endParaRPr>
          </a:p>
        </p:txBody>
      </p:sp>
      <p:sp>
        <p:nvSpPr>
          <p:cNvPr id="426" name="Google Shape;426;p73"/>
          <p:cNvSpPr txBox="1"/>
          <p:nvPr/>
        </p:nvSpPr>
        <p:spPr>
          <a:xfrm>
            <a:off x="3194640" y="5308920"/>
            <a:ext cx="2775600" cy="36936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0" i="0" lang="en-GB" sz="1800" u="none" cap="none" strike="noStrike">
                <a:solidFill>
                  <a:srgbClr val="002060"/>
                </a:solidFill>
                <a:latin typeface="Quattrocento Sans"/>
                <a:ea typeface="Quattrocento Sans"/>
                <a:cs typeface="Quattrocento Sans"/>
                <a:sym typeface="Quattrocento Sans"/>
              </a:rPr>
              <a:t>Wednesday &amp; Thursday</a:t>
            </a:r>
            <a:endParaRPr b="0" i="0" sz="1800" u="none" cap="none" strike="noStrike">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1" name="Shape 431"/>
        <p:cNvGrpSpPr/>
        <p:nvPr/>
      </p:nvGrpSpPr>
      <p:grpSpPr>
        <a:xfrm>
          <a:off x="0" y="0"/>
          <a:ext cx="0" cy="0"/>
          <a:chOff x="0" y="0"/>
          <a:chExt cx="0" cy="0"/>
        </a:xfrm>
      </p:grpSpPr>
      <p:sp>
        <p:nvSpPr>
          <p:cNvPr id="432" name="Google Shape;432;p74"/>
          <p:cNvSpPr txBox="1"/>
          <p:nvPr/>
        </p:nvSpPr>
        <p:spPr>
          <a:xfrm>
            <a:off x="457200" y="274680"/>
            <a:ext cx="8229600" cy="1143000"/>
          </a:xfrm>
          <a:prstGeom prst="rect">
            <a:avLst/>
          </a:prstGeom>
          <a:noFill/>
          <a:ln>
            <a:noFill/>
          </a:ln>
        </p:spPr>
        <p:txBody>
          <a:bodyPr anchorCtr="1" anchor="ctr" bIns="45700" lIns="91425" spcFirstLastPara="1" rIns="91425" wrap="square" tIns="45700">
            <a:norm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A typical day in Year 1/2</a:t>
            </a:r>
            <a:endParaRPr b="0" i="0" sz="3600" u="none" cap="none" strike="noStrike">
              <a:latin typeface="Arial"/>
              <a:ea typeface="Arial"/>
              <a:cs typeface="Arial"/>
              <a:sym typeface="Arial"/>
            </a:endParaRPr>
          </a:p>
        </p:txBody>
      </p:sp>
      <p:sp>
        <p:nvSpPr>
          <p:cNvPr id="433" name="Google Shape;433;p74"/>
          <p:cNvSpPr txBox="1"/>
          <p:nvPr/>
        </p:nvSpPr>
        <p:spPr>
          <a:xfrm>
            <a:off x="457200" y="1417680"/>
            <a:ext cx="8229600" cy="2772360"/>
          </a:xfrm>
          <a:prstGeom prst="rect">
            <a:avLst/>
          </a:prstGeom>
          <a:noFill/>
          <a:ln>
            <a:noFill/>
          </a:ln>
        </p:spPr>
        <p:txBody>
          <a:bodyPr anchorCtr="0" anchor="t" bIns="45700" lIns="91425" spcFirstLastPara="1" rIns="91425" wrap="square" tIns="45700">
            <a:normAutofit/>
          </a:bodyPr>
          <a:lstStyle/>
          <a:p>
            <a:pPr indent="0" lvl="0" marL="114480" marR="0" rtl="0" algn="ctr">
              <a:lnSpc>
                <a:spcPct val="140000"/>
              </a:lnSpc>
              <a:spcBef>
                <a:spcPts val="0"/>
              </a:spcBef>
              <a:spcAft>
                <a:spcPts val="0"/>
              </a:spcAft>
              <a:buNone/>
            </a:pPr>
            <a:r>
              <a:rPr b="0" i="0" lang="en-GB" sz="1900" u="none" cap="none" strike="noStrike">
                <a:solidFill>
                  <a:srgbClr val="002060"/>
                </a:solidFill>
                <a:latin typeface="Quattrocento Sans"/>
                <a:ea typeface="Quattrocento Sans"/>
                <a:cs typeface="Quattrocento Sans"/>
                <a:sym typeface="Quattrocento Sans"/>
              </a:rPr>
              <a:t>Children welcomed each morning with a calm start, with activities such as practising CEW spellings, or number bonds.</a:t>
            </a:r>
            <a:endParaRPr b="0" i="0" sz="1900" u="none" cap="none" strike="noStrike">
              <a:latin typeface="Arial"/>
              <a:ea typeface="Arial"/>
              <a:cs typeface="Arial"/>
              <a:sym typeface="Arial"/>
            </a:endParaRPr>
          </a:p>
          <a:p>
            <a:pPr indent="0" lvl="0" marL="114480" marR="0" rtl="0" algn="ctr">
              <a:lnSpc>
                <a:spcPct val="140000"/>
              </a:lnSpc>
              <a:spcBef>
                <a:spcPts val="360"/>
              </a:spcBef>
              <a:spcAft>
                <a:spcPts val="0"/>
              </a:spcAft>
              <a:buNone/>
            </a:pPr>
            <a:r>
              <a:rPr b="0" i="0" lang="en-GB" sz="1900" u="none" cap="none" strike="noStrike">
                <a:solidFill>
                  <a:srgbClr val="002060"/>
                </a:solidFill>
                <a:latin typeface="Quattrocento Sans"/>
                <a:ea typeface="Quattrocento Sans"/>
                <a:cs typeface="Quattrocento Sans"/>
                <a:sym typeface="Quattrocento Sans"/>
              </a:rPr>
              <a:t>Daily 45 min phonic lessons</a:t>
            </a:r>
            <a:endParaRPr b="0" i="0" sz="1900" u="none" cap="none" strike="noStrike">
              <a:latin typeface="Arial"/>
              <a:ea typeface="Arial"/>
              <a:cs typeface="Arial"/>
              <a:sym typeface="Arial"/>
            </a:endParaRPr>
          </a:p>
          <a:p>
            <a:pPr indent="0" lvl="0" marL="114480" marR="0" rtl="0" algn="ctr">
              <a:lnSpc>
                <a:spcPct val="140000"/>
              </a:lnSpc>
              <a:spcBef>
                <a:spcPts val="360"/>
              </a:spcBef>
              <a:spcAft>
                <a:spcPts val="0"/>
              </a:spcAft>
              <a:buNone/>
            </a:pPr>
            <a:r>
              <a:rPr b="0" i="0" lang="en-GB" sz="1900" u="none" cap="none" strike="noStrike">
                <a:solidFill>
                  <a:srgbClr val="002060"/>
                </a:solidFill>
                <a:latin typeface="Quattrocento Sans"/>
                <a:ea typeface="Quattrocento Sans"/>
                <a:cs typeface="Quattrocento Sans"/>
                <a:sym typeface="Quattrocento Sans"/>
              </a:rPr>
              <a:t>Collective Worship</a:t>
            </a:r>
            <a:endParaRPr b="0" i="0" sz="1900" u="none" cap="none" strike="noStrike">
              <a:latin typeface="Arial"/>
              <a:ea typeface="Arial"/>
              <a:cs typeface="Arial"/>
              <a:sym typeface="Arial"/>
            </a:endParaRPr>
          </a:p>
          <a:p>
            <a:pPr indent="0" lvl="0" marL="114480" marR="0" rtl="0" algn="ctr">
              <a:lnSpc>
                <a:spcPct val="140000"/>
              </a:lnSpc>
              <a:spcBef>
                <a:spcPts val="360"/>
              </a:spcBef>
              <a:spcAft>
                <a:spcPts val="0"/>
              </a:spcAft>
              <a:buNone/>
            </a:pPr>
            <a:r>
              <a:rPr b="0" i="0" lang="en-GB" sz="1900" u="none" cap="none" strike="noStrike">
                <a:solidFill>
                  <a:srgbClr val="002060"/>
                </a:solidFill>
                <a:latin typeface="Quattrocento Sans"/>
                <a:ea typeface="Quattrocento Sans"/>
                <a:cs typeface="Quattrocento Sans"/>
                <a:sym typeface="Quattrocento Sans"/>
              </a:rPr>
              <a:t>Morning and afternoon play</a:t>
            </a:r>
            <a:endParaRPr b="0" i="0" sz="1900" u="none" cap="none" strike="noStrike">
              <a:latin typeface="Arial"/>
              <a:ea typeface="Arial"/>
              <a:cs typeface="Arial"/>
              <a:sym typeface="Arial"/>
            </a:endParaRPr>
          </a:p>
          <a:p>
            <a:pPr indent="0" lvl="0" marL="114480" marR="0" rtl="0" algn="ctr">
              <a:lnSpc>
                <a:spcPct val="140000"/>
              </a:lnSpc>
              <a:spcBef>
                <a:spcPts val="360"/>
              </a:spcBef>
              <a:spcAft>
                <a:spcPts val="0"/>
              </a:spcAft>
              <a:buNone/>
            </a:pPr>
            <a:r>
              <a:rPr b="0" i="0" lang="en-GB" sz="1900" u="none" cap="none" strike="noStrike">
                <a:solidFill>
                  <a:srgbClr val="002060"/>
                </a:solidFill>
                <a:latin typeface="Quattrocento Sans"/>
                <a:ea typeface="Quattrocento Sans"/>
                <a:cs typeface="Quattrocento Sans"/>
                <a:sym typeface="Quattrocento Sans"/>
              </a:rPr>
              <a:t>Daily story time</a:t>
            </a:r>
            <a:endParaRPr b="0" i="0" sz="1900" u="none" cap="none" strike="noStrike">
              <a:latin typeface="Arial"/>
              <a:ea typeface="Arial"/>
              <a:cs typeface="Arial"/>
              <a:sym typeface="Arial"/>
            </a:endParaRPr>
          </a:p>
          <a:p>
            <a:pPr indent="0" lvl="0" marL="114480" marR="0" rtl="0" algn="l">
              <a:lnSpc>
                <a:spcPct val="90000"/>
              </a:lnSpc>
              <a:spcBef>
                <a:spcPts val="360"/>
              </a:spcBef>
              <a:spcAft>
                <a:spcPts val="0"/>
              </a:spcAft>
              <a:buNone/>
            </a:pPr>
            <a:r>
              <a:rPr b="0" i="0" lang="en-GB" sz="2200" u="none" cap="none" strike="noStrike">
                <a:solidFill>
                  <a:srgbClr val="000000"/>
                </a:solidFill>
                <a:latin typeface="Calibri"/>
                <a:ea typeface="Calibri"/>
                <a:cs typeface="Calibri"/>
                <a:sym typeface="Calibri"/>
              </a:rPr>
              <a:t> </a:t>
            </a:r>
            <a:endParaRPr b="0" i="0" sz="2200" u="none" cap="none" strike="noStrike">
              <a:latin typeface="Arial"/>
              <a:ea typeface="Arial"/>
              <a:cs typeface="Arial"/>
              <a:sym typeface="Arial"/>
            </a:endParaRPr>
          </a:p>
        </p:txBody>
      </p:sp>
      <p:sp>
        <p:nvSpPr>
          <p:cNvPr id="434" name="Google Shape;434;p74"/>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435" name="Google Shape;435;p74"/>
          <p:cNvGrpSpPr/>
          <p:nvPr/>
        </p:nvGrpSpPr>
        <p:grpSpPr>
          <a:xfrm>
            <a:off x="126720" y="141120"/>
            <a:ext cx="9017280" cy="6658560"/>
            <a:chOff x="126720" y="141120"/>
            <a:chExt cx="9017280" cy="6658560"/>
          </a:xfrm>
        </p:grpSpPr>
        <p:pic>
          <p:nvPicPr>
            <p:cNvPr id="436" name="Google Shape;436;p74"/>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437" name="Google Shape;437;p74"/>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pic>
        <p:nvPicPr>
          <p:cNvPr id="438" name="Google Shape;438;p74"/>
          <p:cNvPicPr preferRelativeResize="0"/>
          <p:nvPr/>
        </p:nvPicPr>
        <p:blipFill rotWithShape="1">
          <a:blip r:embed="rId5">
            <a:alphaModFix/>
          </a:blip>
          <a:srcRect b="0" l="0" r="0" t="0"/>
          <a:stretch/>
        </p:blipFill>
        <p:spPr>
          <a:xfrm>
            <a:off x="457200" y="3926160"/>
            <a:ext cx="2270160" cy="1514160"/>
          </a:xfrm>
          <a:prstGeom prst="rect">
            <a:avLst/>
          </a:prstGeom>
          <a:noFill/>
          <a:ln>
            <a:noFill/>
          </a:ln>
        </p:spPr>
      </p:pic>
      <p:pic>
        <p:nvPicPr>
          <p:cNvPr id="439" name="Google Shape;439;p74"/>
          <p:cNvPicPr preferRelativeResize="0"/>
          <p:nvPr/>
        </p:nvPicPr>
        <p:blipFill rotWithShape="1">
          <a:blip r:embed="rId6">
            <a:alphaModFix/>
          </a:blip>
          <a:srcRect b="0" l="0" r="0" t="0"/>
          <a:stretch/>
        </p:blipFill>
        <p:spPr>
          <a:xfrm>
            <a:off x="3107880" y="4474080"/>
            <a:ext cx="2928240" cy="1953360"/>
          </a:xfrm>
          <a:prstGeom prst="rect">
            <a:avLst/>
          </a:prstGeom>
          <a:noFill/>
          <a:ln>
            <a:noFill/>
          </a:ln>
        </p:spPr>
      </p:pic>
      <p:pic>
        <p:nvPicPr>
          <p:cNvPr id="440" name="Google Shape;440;p74"/>
          <p:cNvPicPr preferRelativeResize="0"/>
          <p:nvPr/>
        </p:nvPicPr>
        <p:blipFill rotWithShape="1">
          <a:blip r:embed="rId7">
            <a:alphaModFix/>
          </a:blip>
          <a:srcRect b="0" l="0" r="0" t="0"/>
          <a:stretch/>
        </p:blipFill>
        <p:spPr>
          <a:xfrm>
            <a:off x="6416640" y="4058280"/>
            <a:ext cx="2270160" cy="151416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p75"/>
          <p:cNvSpPr txBox="1"/>
          <p:nvPr/>
        </p:nvSpPr>
        <p:spPr>
          <a:xfrm>
            <a:off x="457200" y="274680"/>
            <a:ext cx="8229600" cy="1143000"/>
          </a:xfrm>
          <a:prstGeom prst="rect">
            <a:avLst/>
          </a:prstGeom>
          <a:noFill/>
          <a:ln>
            <a:noFill/>
          </a:ln>
        </p:spPr>
        <p:txBody>
          <a:bodyPr anchorCtr="1" anchor="ctr" bIns="45700" lIns="91425" spcFirstLastPara="1" rIns="91425" wrap="square" tIns="45700">
            <a:norm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What will it look like in the classroom? </a:t>
            </a:r>
            <a:endParaRPr b="0" i="0" sz="3600" u="none" cap="none" strike="noStrike">
              <a:latin typeface="Arial"/>
              <a:ea typeface="Arial"/>
              <a:cs typeface="Arial"/>
              <a:sym typeface="Arial"/>
            </a:endParaRPr>
          </a:p>
        </p:txBody>
      </p:sp>
      <p:sp>
        <p:nvSpPr>
          <p:cNvPr id="447" name="Google Shape;447;p75"/>
          <p:cNvSpPr txBox="1"/>
          <p:nvPr/>
        </p:nvSpPr>
        <p:spPr>
          <a:xfrm>
            <a:off x="457200" y="1417680"/>
            <a:ext cx="8229600" cy="3567960"/>
          </a:xfrm>
          <a:prstGeom prst="rect">
            <a:avLst/>
          </a:prstGeom>
          <a:noFill/>
          <a:ln>
            <a:noFill/>
          </a:ln>
        </p:spPr>
        <p:txBody>
          <a:bodyPr anchorCtr="0" anchor="t" bIns="45700" lIns="91425" spcFirstLastPara="1" rIns="91425" wrap="square" tIns="45700">
            <a:normAutofit/>
          </a:bodyPr>
          <a:lstStyle/>
          <a:p>
            <a:pPr indent="0" lvl="0" marL="114480" marR="0" rtl="0" algn="ctr">
              <a:lnSpc>
                <a:spcPct val="140000"/>
              </a:lnSpc>
              <a:spcBef>
                <a:spcPts val="0"/>
              </a:spcBef>
              <a:spcAft>
                <a:spcPts val="0"/>
              </a:spcAft>
              <a:buNone/>
            </a:pPr>
            <a:r>
              <a:rPr b="0" i="0" lang="en-GB" sz="1900" u="none" cap="none" strike="noStrike">
                <a:solidFill>
                  <a:srgbClr val="002060"/>
                </a:solidFill>
                <a:latin typeface="Quattrocento Sans"/>
                <a:ea typeface="Quattrocento Sans"/>
                <a:cs typeface="Quattrocento Sans"/>
                <a:sym typeface="Quattrocento Sans"/>
              </a:rPr>
              <a:t>Children will be taught according to their ability and stage of learning  not their age, following the National Curriculum for that year group.</a:t>
            </a:r>
            <a:endParaRPr b="0" i="0" sz="1900" u="none" cap="none" strike="noStrike">
              <a:latin typeface="Arial"/>
              <a:ea typeface="Arial"/>
              <a:cs typeface="Arial"/>
              <a:sym typeface="Arial"/>
            </a:endParaRPr>
          </a:p>
          <a:p>
            <a:pPr indent="0" lvl="0" marL="114480" marR="0" rtl="0" algn="ctr">
              <a:lnSpc>
                <a:spcPct val="140000"/>
              </a:lnSpc>
              <a:spcBef>
                <a:spcPts val="360"/>
              </a:spcBef>
              <a:spcAft>
                <a:spcPts val="0"/>
              </a:spcAft>
              <a:buNone/>
            </a:pPr>
            <a:r>
              <a:rPr b="0" i="0" lang="en-GB" sz="1900" u="none" cap="none" strike="noStrike">
                <a:solidFill>
                  <a:srgbClr val="002060"/>
                </a:solidFill>
                <a:latin typeface="Quattrocento Sans"/>
                <a:ea typeface="Quattrocento Sans"/>
                <a:cs typeface="Quattrocento Sans"/>
                <a:sym typeface="Quattrocento Sans"/>
              </a:rPr>
              <a:t> </a:t>
            </a:r>
            <a:endParaRPr b="0" i="0" sz="1900" u="none" cap="none" strike="noStrike">
              <a:latin typeface="Arial"/>
              <a:ea typeface="Arial"/>
              <a:cs typeface="Arial"/>
              <a:sym typeface="Arial"/>
            </a:endParaRPr>
          </a:p>
          <a:p>
            <a:pPr indent="0" lvl="0" marL="114480" marR="0" rtl="0" algn="ctr">
              <a:lnSpc>
                <a:spcPct val="140000"/>
              </a:lnSpc>
              <a:spcBef>
                <a:spcPts val="360"/>
              </a:spcBef>
              <a:spcAft>
                <a:spcPts val="0"/>
              </a:spcAft>
              <a:buNone/>
            </a:pPr>
            <a:r>
              <a:rPr b="0" i="0" lang="en-GB" sz="1900" u="none" cap="none" strike="noStrike">
                <a:solidFill>
                  <a:srgbClr val="002060"/>
                </a:solidFill>
                <a:latin typeface="Quattrocento Sans"/>
                <a:ea typeface="Quattrocento Sans"/>
                <a:cs typeface="Quattrocento Sans"/>
                <a:sym typeface="Quattrocento Sans"/>
              </a:rPr>
              <a:t>Children will complete learning tasks in adult led groups, or independently. This will vary in relation to the task, and their ability. </a:t>
            </a:r>
            <a:endParaRPr b="0" i="0" sz="1900" u="none" cap="none" strike="noStrike">
              <a:latin typeface="Arial"/>
              <a:ea typeface="Arial"/>
              <a:cs typeface="Arial"/>
              <a:sym typeface="Arial"/>
            </a:endParaRPr>
          </a:p>
          <a:p>
            <a:pPr indent="0" lvl="0" marL="114480" marR="0" rtl="0" algn="ctr">
              <a:lnSpc>
                <a:spcPct val="140000"/>
              </a:lnSpc>
              <a:spcBef>
                <a:spcPts val="360"/>
              </a:spcBef>
              <a:spcAft>
                <a:spcPts val="0"/>
              </a:spcAft>
              <a:buNone/>
            </a:pPr>
            <a:r>
              <a:rPr b="0" i="0" lang="en-GB" sz="1900" u="none" cap="none" strike="noStrike">
                <a:solidFill>
                  <a:srgbClr val="002060"/>
                </a:solidFill>
                <a:latin typeface="Quattrocento Sans"/>
                <a:ea typeface="Quattrocento Sans"/>
                <a:cs typeface="Quattrocento Sans"/>
                <a:sym typeface="Quattrocento Sans"/>
              </a:rPr>
              <a:t> </a:t>
            </a:r>
            <a:endParaRPr b="0" i="0" sz="1900" u="none" cap="none" strike="noStrike">
              <a:latin typeface="Arial"/>
              <a:ea typeface="Arial"/>
              <a:cs typeface="Arial"/>
              <a:sym typeface="Arial"/>
            </a:endParaRPr>
          </a:p>
          <a:p>
            <a:pPr indent="0" lvl="0" marL="114480" marR="0" rtl="0" algn="ctr">
              <a:lnSpc>
                <a:spcPct val="140000"/>
              </a:lnSpc>
              <a:spcBef>
                <a:spcPts val="360"/>
              </a:spcBef>
              <a:spcAft>
                <a:spcPts val="0"/>
              </a:spcAft>
              <a:buNone/>
            </a:pPr>
            <a:r>
              <a:rPr b="0" i="0" lang="en-GB" sz="1900" u="none" cap="none" strike="noStrike">
                <a:solidFill>
                  <a:srgbClr val="002060"/>
                </a:solidFill>
                <a:latin typeface="Quattrocento Sans"/>
                <a:ea typeface="Quattrocento Sans"/>
                <a:cs typeface="Quattrocento Sans"/>
                <a:sym typeface="Quattrocento Sans"/>
              </a:rPr>
              <a:t>There will be tasks which consolidate prior learning in the classroom environment for all to access. </a:t>
            </a:r>
            <a:endParaRPr b="0" i="0" sz="1900" u="none" cap="none" strike="noStrike">
              <a:latin typeface="Arial"/>
              <a:ea typeface="Arial"/>
              <a:cs typeface="Arial"/>
              <a:sym typeface="Arial"/>
            </a:endParaRPr>
          </a:p>
          <a:p>
            <a:pPr indent="0" lvl="0" marL="114480" marR="0" rtl="0" algn="ctr">
              <a:lnSpc>
                <a:spcPct val="140000"/>
              </a:lnSpc>
              <a:spcBef>
                <a:spcPts val="360"/>
              </a:spcBef>
              <a:spcAft>
                <a:spcPts val="0"/>
              </a:spcAft>
              <a:buNone/>
            </a:pPr>
            <a:r>
              <a:rPr b="0" i="0" lang="en-GB" sz="1900" u="none" cap="none" strike="noStrike">
                <a:solidFill>
                  <a:srgbClr val="002060"/>
                </a:solidFill>
                <a:latin typeface="Quattrocento Sans"/>
                <a:ea typeface="Quattrocento Sans"/>
                <a:cs typeface="Quattrocento Sans"/>
                <a:sym typeface="Quattrocento Sans"/>
              </a:rPr>
              <a:t> </a:t>
            </a:r>
            <a:endParaRPr b="0" i="0" sz="1900" u="none" cap="none" strike="noStrike">
              <a:latin typeface="Arial"/>
              <a:ea typeface="Arial"/>
              <a:cs typeface="Arial"/>
              <a:sym typeface="Arial"/>
            </a:endParaRPr>
          </a:p>
          <a:p>
            <a:pPr indent="0" lvl="0" marL="114480" marR="0" rtl="0" algn="l">
              <a:lnSpc>
                <a:spcPct val="90000"/>
              </a:lnSpc>
              <a:spcBef>
                <a:spcPts val="360"/>
              </a:spcBef>
              <a:spcAft>
                <a:spcPts val="0"/>
              </a:spcAft>
              <a:buNone/>
            </a:pPr>
            <a:r>
              <a:rPr b="0" i="0" lang="en-GB" sz="2200" u="none" cap="none" strike="noStrike">
                <a:solidFill>
                  <a:srgbClr val="000000"/>
                </a:solidFill>
                <a:latin typeface="Calibri"/>
                <a:ea typeface="Calibri"/>
                <a:cs typeface="Calibri"/>
                <a:sym typeface="Calibri"/>
              </a:rPr>
              <a:t> </a:t>
            </a:r>
            <a:endParaRPr b="0" i="0" sz="2200" u="none" cap="none" strike="noStrike">
              <a:latin typeface="Arial"/>
              <a:ea typeface="Arial"/>
              <a:cs typeface="Arial"/>
              <a:sym typeface="Arial"/>
            </a:endParaRPr>
          </a:p>
        </p:txBody>
      </p:sp>
      <p:sp>
        <p:nvSpPr>
          <p:cNvPr id="448" name="Google Shape;448;p75"/>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449" name="Google Shape;449;p75"/>
          <p:cNvGrpSpPr/>
          <p:nvPr/>
        </p:nvGrpSpPr>
        <p:grpSpPr>
          <a:xfrm>
            <a:off x="126720" y="141120"/>
            <a:ext cx="9017280" cy="6658560"/>
            <a:chOff x="126720" y="141120"/>
            <a:chExt cx="9017280" cy="6658560"/>
          </a:xfrm>
        </p:grpSpPr>
        <p:pic>
          <p:nvPicPr>
            <p:cNvPr id="450" name="Google Shape;450;p75"/>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451" name="Google Shape;451;p75"/>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pic>
        <p:nvPicPr>
          <p:cNvPr id="452" name="Google Shape;452;p75"/>
          <p:cNvPicPr preferRelativeResize="0"/>
          <p:nvPr/>
        </p:nvPicPr>
        <p:blipFill rotWithShape="1">
          <a:blip r:embed="rId5">
            <a:alphaModFix/>
          </a:blip>
          <a:srcRect b="0" l="0" r="0" t="0"/>
          <a:stretch/>
        </p:blipFill>
        <p:spPr>
          <a:xfrm>
            <a:off x="596520" y="4699080"/>
            <a:ext cx="2138760" cy="1361880"/>
          </a:xfrm>
          <a:prstGeom prst="rect">
            <a:avLst/>
          </a:prstGeom>
          <a:noFill/>
          <a:ln>
            <a:noFill/>
          </a:ln>
        </p:spPr>
      </p:pic>
      <p:pic>
        <p:nvPicPr>
          <p:cNvPr id="453" name="Google Shape;453;p75"/>
          <p:cNvPicPr preferRelativeResize="0"/>
          <p:nvPr/>
        </p:nvPicPr>
        <p:blipFill rotWithShape="1">
          <a:blip r:embed="rId6">
            <a:alphaModFix/>
          </a:blip>
          <a:srcRect b="0" l="0" r="0" t="0"/>
          <a:stretch/>
        </p:blipFill>
        <p:spPr>
          <a:xfrm>
            <a:off x="3654720" y="5179320"/>
            <a:ext cx="1834920" cy="1168200"/>
          </a:xfrm>
          <a:prstGeom prst="rect">
            <a:avLst/>
          </a:prstGeom>
          <a:noFill/>
          <a:ln>
            <a:noFill/>
          </a:ln>
        </p:spPr>
      </p:pic>
      <p:pic>
        <p:nvPicPr>
          <p:cNvPr id="454" name="Google Shape;454;p75"/>
          <p:cNvPicPr preferRelativeResize="0"/>
          <p:nvPr/>
        </p:nvPicPr>
        <p:blipFill rotWithShape="1">
          <a:blip r:embed="rId7">
            <a:alphaModFix/>
          </a:blip>
          <a:srcRect b="0" l="0" r="0" t="0"/>
          <a:stretch/>
        </p:blipFill>
        <p:spPr>
          <a:xfrm>
            <a:off x="6498720" y="4795200"/>
            <a:ext cx="2048400" cy="130428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9" name="Shape 459"/>
        <p:cNvGrpSpPr/>
        <p:nvPr/>
      </p:nvGrpSpPr>
      <p:grpSpPr>
        <a:xfrm>
          <a:off x="0" y="0"/>
          <a:ext cx="0" cy="0"/>
          <a:chOff x="0" y="0"/>
          <a:chExt cx="0" cy="0"/>
        </a:xfrm>
      </p:grpSpPr>
      <p:sp>
        <p:nvSpPr>
          <p:cNvPr id="460" name="Google Shape;460;p76"/>
          <p:cNvSpPr txBox="1"/>
          <p:nvPr/>
        </p:nvSpPr>
        <p:spPr>
          <a:xfrm>
            <a:off x="467640" y="1196640"/>
            <a:ext cx="8229600" cy="5184720"/>
          </a:xfrm>
          <a:prstGeom prst="rect">
            <a:avLst/>
          </a:prstGeom>
          <a:noFill/>
          <a:ln>
            <a:noFill/>
          </a:ln>
        </p:spPr>
        <p:txBody>
          <a:bodyPr anchorCtr="0" anchor="t" bIns="45700" lIns="91425" spcFirstLastPara="1" rIns="91425" wrap="square" tIns="45700">
            <a:normAutofit/>
          </a:bodyPr>
          <a:lstStyle/>
          <a:p>
            <a:pPr indent="-63360" lvl="0" marL="343080" marR="0" rtl="0" algn="l">
              <a:lnSpc>
                <a:spcPct val="100000"/>
              </a:lnSpc>
              <a:spcBef>
                <a:spcPts val="0"/>
              </a:spcBef>
              <a:spcAft>
                <a:spcPts val="0"/>
              </a:spcAft>
              <a:buNone/>
            </a:pPr>
            <a:r>
              <a:rPr b="0" i="0" lang="en-GB" sz="4400" u="none" cap="none" strike="noStrike">
                <a:solidFill>
                  <a:srgbClr val="000000"/>
                </a:solidFill>
                <a:latin typeface="Calibri"/>
                <a:ea typeface="Calibri"/>
                <a:cs typeface="Calibri"/>
                <a:sym typeface="Calibri"/>
              </a:rPr>
              <a:t> </a:t>
            </a:r>
            <a:endParaRPr b="0" i="0" sz="4400" u="none" cap="none" strike="noStrike">
              <a:latin typeface="Arial"/>
              <a:ea typeface="Arial"/>
              <a:cs typeface="Arial"/>
              <a:sym typeface="Arial"/>
            </a:endParaRPr>
          </a:p>
          <a:p>
            <a:pPr indent="0" lvl="0" marL="0" marR="0" rtl="0" algn="l">
              <a:lnSpc>
                <a:spcPct val="100000"/>
              </a:lnSpc>
              <a:spcBef>
                <a:spcPts val="879"/>
              </a:spcBef>
              <a:spcAft>
                <a:spcPts val="0"/>
              </a:spcAft>
              <a:buNone/>
            </a:pPr>
            <a:r>
              <a:rPr b="0" i="0" lang="en-GB" sz="4000" u="none" cap="none" strike="noStrike">
                <a:solidFill>
                  <a:srgbClr val="000000"/>
                </a:solidFill>
                <a:latin typeface="Arial"/>
                <a:ea typeface="Arial"/>
                <a:cs typeface="Arial"/>
                <a:sym typeface="Arial"/>
              </a:rPr>
              <a:t> </a:t>
            </a:r>
            <a:r>
              <a:rPr b="0" i="0" lang="en-GB" sz="4400" u="none" cap="none" strike="noStrike">
                <a:solidFill>
                  <a:srgbClr val="000000"/>
                </a:solidFill>
                <a:latin typeface="Calibri"/>
                <a:ea typeface="Calibri"/>
                <a:cs typeface="Calibri"/>
                <a:sym typeface="Calibri"/>
              </a:rPr>
              <a:t>  </a:t>
            </a:r>
            <a:endParaRPr b="0" i="0" sz="4400" u="none" cap="none" strike="noStrike">
              <a:latin typeface="Arial"/>
              <a:ea typeface="Arial"/>
              <a:cs typeface="Arial"/>
              <a:sym typeface="Arial"/>
            </a:endParaRPr>
          </a:p>
        </p:txBody>
      </p:sp>
      <p:sp>
        <p:nvSpPr>
          <p:cNvPr id="461" name="Google Shape;461;p76"/>
          <p:cNvSpPr txBox="1"/>
          <p:nvPr/>
        </p:nvSpPr>
        <p:spPr>
          <a:xfrm>
            <a:off x="467640" y="140400"/>
            <a:ext cx="8229600" cy="1143000"/>
          </a:xfrm>
          <a:prstGeom prst="rect">
            <a:avLst/>
          </a:prstGeom>
          <a:noFill/>
          <a:ln>
            <a:noFill/>
          </a:ln>
        </p:spPr>
        <p:txBody>
          <a:bodyPr anchorCtr="1" anchor="ctr" bIns="45700" lIns="91425" spcFirstLastPara="1" rIns="91425" wrap="square" tIns="45700">
            <a:norm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Nature School</a:t>
            </a:r>
            <a:endParaRPr b="0" i="0" sz="3600" u="none" cap="none" strike="noStrike">
              <a:latin typeface="Arial"/>
              <a:ea typeface="Arial"/>
              <a:cs typeface="Arial"/>
              <a:sym typeface="Arial"/>
            </a:endParaRPr>
          </a:p>
        </p:txBody>
      </p:sp>
      <p:sp>
        <p:nvSpPr>
          <p:cNvPr id="462" name="Google Shape;462;p76"/>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463" name="Google Shape;463;p76"/>
          <p:cNvGrpSpPr/>
          <p:nvPr/>
        </p:nvGrpSpPr>
        <p:grpSpPr>
          <a:xfrm>
            <a:off x="126720" y="99720"/>
            <a:ext cx="9017280" cy="6658560"/>
            <a:chOff x="126720" y="99720"/>
            <a:chExt cx="9017280" cy="6658560"/>
          </a:xfrm>
        </p:grpSpPr>
        <p:pic>
          <p:nvPicPr>
            <p:cNvPr id="464" name="Google Shape;464;p76"/>
            <p:cNvPicPr preferRelativeResize="0"/>
            <p:nvPr/>
          </p:nvPicPr>
          <p:blipFill rotWithShape="1">
            <a:blip r:embed="rId3">
              <a:alphaModFix/>
            </a:blip>
            <a:srcRect b="0" l="0" r="0" t="0"/>
            <a:stretch/>
          </p:blipFill>
          <p:spPr>
            <a:xfrm>
              <a:off x="8547480" y="5987520"/>
              <a:ext cx="596520" cy="770760"/>
            </a:xfrm>
            <a:prstGeom prst="rect">
              <a:avLst/>
            </a:prstGeom>
            <a:noFill/>
            <a:ln>
              <a:noFill/>
            </a:ln>
          </p:spPr>
        </p:pic>
        <p:pic>
          <p:nvPicPr>
            <p:cNvPr descr="Related image" id="465" name="Google Shape;465;p76"/>
            <p:cNvPicPr preferRelativeResize="0"/>
            <p:nvPr/>
          </p:nvPicPr>
          <p:blipFill rotWithShape="1">
            <a:blip r:embed="rId4">
              <a:alphaModFix/>
            </a:blip>
            <a:srcRect b="0" l="0" r="0" t="0"/>
            <a:stretch/>
          </p:blipFill>
          <p:spPr>
            <a:xfrm>
              <a:off x="126720" y="99720"/>
              <a:ext cx="371160" cy="423720"/>
            </a:xfrm>
            <a:prstGeom prst="rect">
              <a:avLst/>
            </a:prstGeom>
            <a:noFill/>
            <a:ln>
              <a:noFill/>
            </a:ln>
          </p:spPr>
        </p:pic>
      </p:grpSp>
      <p:sp>
        <p:nvSpPr>
          <p:cNvPr id="466" name="Google Shape;466;p76"/>
          <p:cNvSpPr txBox="1"/>
          <p:nvPr/>
        </p:nvSpPr>
        <p:spPr>
          <a:xfrm>
            <a:off x="498240" y="1179720"/>
            <a:ext cx="8011440" cy="160056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0" i="0" lang="en-GB" sz="1400" u="none" cap="none" strike="noStrike">
                <a:solidFill>
                  <a:srgbClr val="002060"/>
                </a:solidFill>
                <a:latin typeface="Quattrocento Sans"/>
                <a:ea typeface="Quattrocento Sans"/>
                <a:cs typeface="Quattrocento Sans"/>
                <a:sym typeface="Quattrocento Sans"/>
              </a:rPr>
              <a:t>Nature School sessions follow holistic child led approach, designed to allow children to learn about their natural environment and themselves through play. The activities provided such as green wood working, den building, mud play etc, provide the children with managed risks allowing them to build up personal resilience, confidence, self-esteem and communication skills.</a:t>
            </a:r>
            <a:endParaRPr b="0" i="0" sz="1400" u="none" cap="none" strike="noStrike">
              <a:latin typeface="Arial"/>
              <a:ea typeface="Arial"/>
              <a:cs typeface="Arial"/>
              <a:sym typeface="Arial"/>
            </a:endParaRPr>
          </a:p>
          <a:p>
            <a:pPr indent="0" lvl="0" marL="0" marR="0" rtl="0" algn="ctr">
              <a:lnSpc>
                <a:spcPct val="100000"/>
              </a:lnSpc>
              <a:spcBef>
                <a:spcPts val="0"/>
              </a:spcBef>
              <a:spcAft>
                <a:spcPts val="0"/>
              </a:spcAft>
              <a:buNone/>
            </a:pPr>
            <a:r>
              <a:t/>
            </a:r>
            <a:endParaRPr b="0" i="0" sz="1400" u="none" cap="none" strike="noStrike">
              <a:latin typeface="Arial"/>
              <a:ea typeface="Arial"/>
              <a:cs typeface="Arial"/>
              <a:sym typeface="Arial"/>
            </a:endParaRPr>
          </a:p>
          <a:p>
            <a:pPr indent="0" lvl="0" marL="0" marR="0" rtl="0" algn="ctr">
              <a:lnSpc>
                <a:spcPct val="100000"/>
              </a:lnSpc>
              <a:spcBef>
                <a:spcPts val="0"/>
              </a:spcBef>
              <a:spcAft>
                <a:spcPts val="0"/>
              </a:spcAft>
              <a:buNone/>
            </a:pPr>
            <a:r>
              <a:rPr b="0" i="0" lang="en-GB" sz="1400" u="none" cap="none" strike="noStrike">
                <a:solidFill>
                  <a:srgbClr val="002060"/>
                </a:solidFill>
                <a:latin typeface="Quattrocento Sans"/>
                <a:ea typeface="Quattrocento Sans"/>
                <a:cs typeface="Quattrocento Sans"/>
                <a:sym typeface="Quattrocento Sans"/>
              </a:rPr>
              <a:t>Children are taken out rain or shine! The only weather conditions in which sessions won't go ahead are thunder and lightning storms or extreme winds.</a:t>
            </a:r>
            <a:endParaRPr b="0" i="0" sz="1400" u="none" cap="none" strike="noStrike">
              <a:latin typeface="Arial"/>
              <a:ea typeface="Arial"/>
              <a:cs typeface="Arial"/>
              <a:sym typeface="Arial"/>
            </a:endParaRPr>
          </a:p>
        </p:txBody>
      </p:sp>
      <p:pic>
        <p:nvPicPr>
          <p:cNvPr descr="A child and child sitting on stumps in the woods&#10;&#10;AI-generated content may be incorrect." id="467" name="Google Shape;467;p76"/>
          <p:cNvPicPr preferRelativeResize="0"/>
          <p:nvPr/>
        </p:nvPicPr>
        <p:blipFill rotWithShape="1">
          <a:blip r:embed="rId5">
            <a:alphaModFix/>
          </a:blip>
          <a:srcRect b="0" l="0" r="0" t="0"/>
          <a:stretch/>
        </p:blipFill>
        <p:spPr>
          <a:xfrm>
            <a:off x="256320" y="3031920"/>
            <a:ext cx="4039560" cy="2694600"/>
          </a:xfrm>
          <a:prstGeom prst="rect">
            <a:avLst/>
          </a:prstGeom>
          <a:noFill/>
          <a:ln>
            <a:noFill/>
          </a:ln>
        </p:spPr>
      </p:pic>
      <p:pic>
        <p:nvPicPr>
          <p:cNvPr descr="A group of children playing in the mud&#10;&#10;AI-generated content may be incorrect." id="468" name="Google Shape;468;p76"/>
          <p:cNvPicPr preferRelativeResize="0"/>
          <p:nvPr/>
        </p:nvPicPr>
        <p:blipFill rotWithShape="1">
          <a:blip r:embed="rId6">
            <a:alphaModFix/>
          </a:blip>
          <a:srcRect b="0" l="0" r="0" t="0"/>
          <a:stretch/>
        </p:blipFill>
        <p:spPr>
          <a:xfrm>
            <a:off x="4884120" y="3026880"/>
            <a:ext cx="4039560" cy="2694600"/>
          </a:xfrm>
          <a:prstGeom prst="rect">
            <a:avLst/>
          </a:prstGeom>
          <a:noFill/>
          <a:ln>
            <a:noFill/>
          </a:ln>
        </p:spPr>
      </p:pic>
      <p:sp>
        <p:nvSpPr>
          <p:cNvPr id="469" name="Google Shape;469;p76"/>
          <p:cNvSpPr txBox="1"/>
          <p:nvPr/>
        </p:nvSpPr>
        <p:spPr>
          <a:xfrm>
            <a:off x="256320" y="5999760"/>
            <a:ext cx="8667360" cy="30780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0" i="0" lang="en-GB" sz="1400" u="none" cap="none" strike="noStrike">
                <a:solidFill>
                  <a:srgbClr val="002060"/>
                </a:solidFill>
                <a:latin typeface="Quattrocento Sans"/>
                <a:ea typeface="Quattrocento Sans"/>
                <a:cs typeface="Quattrocento Sans"/>
                <a:sym typeface="Quattrocento Sans"/>
              </a:rPr>
              <a:t>Dates of your child’s Nature School sessions will be emailed each half term. </a:t>
            </a:r>
            <a:endParaRPr b="0" i="0" sz="1400" u="none" cap="none" strike="noStrike">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4" name="Shape 474"/>
        <p:cNvGrpSpPr/>
        <p:nvPr/>
      </p:nvGrpSpPr>
      <p:grpSpPr>
        <a:xfrm>
          <a:off x="0" y="0"/>
          <a:ext cx="0" cy="0"/>
          <a:chOff x="0" y="0"/>
          <a:chExt cx="0" cy="0"/>
        </a:xfrm>
      </p:grpSpPr>
      <p:sp>
        <p:nvSpPr>
          <p:cNvPr id="475" name="Google Shape;475;p77"/>
          <p:cNvSpPr txBox="1"/>
          <p:nvPr/>
        </p:nvSpPr>
        <p:spPr>
          <a:xfrm>
            <a:off x="467640" y="1196640"/>
            <a:ext cx="8229600" cy="5184720"/>
          </a:xfrm>
          <a:prstGeom prst="rect">
            <a:avLst/>
          </a:prstGeom>
          <a:noFill/>
          <a:ln>
            <a:noFill/>
          </a:ln>
        </p:spPr>
        <p:txBody>
          <a:bodyPr anchorCtr="0" anchor="t" bIns="45700" lIns="91425" spcFirstLastPara="1" rIns="91425" wrap="square" tIns="45700">
            <a:normAutofit/>
          </a:bodyPr>
          <a:lstStyle/>
          <a:p>
            <a:pPr indent="-63360" lvl="0" marL="343080" marR="0" rtl="0" algn="l">
              <a:lnSpc>
                <a:spcPct val="100000"/>
              </a:lnSpc>
              <a:spcBef>
                <a:spcPts val="0"/>
              </a:spcBef>
              <a:spcAft>
                <a:spcPts val="0"/>
              </a:spcAft>
              <a:buNone/>
            </a:pPr>
            <a:r>
              <a:rPr b="0" i="0" lang="en-GB" sz="4400" u="none" cap="none" strike="noStrike">
                <a:solidFill>
                  <a:srgbClr val="000000"/>
                </a:solidFill>
                <a:latin typeface="Calibri"/>
                <a:ea typeface="Calibri"/>
                <a:cs typeface="Calibri"/>
                <a:sym typeface="Calibri"/>
              </a:rPr>
              <a:t> </a:t>
            </a:r>
            <a:endParaRPr b="0" i="0" sz="4400" u="none" cap="none" strike="noStrike">
              <a:latin typeface="Arial"/>
              <a:ea typeface="Arial"/>
              <a:cs typeface="Arial"/>
              <a:sym typeface="Arial"/>
            </a:endParaRPr>
          </a:p>
          <a:p>
            <a:pPr indent="0" lvl="0" marL="0" marR="0" rtl="0" algn="l">
              <a:lnSpc>
                <a:spcPct val="100000"/>
              </a:lnSpc>
              <a:spcBef>
                <a:spcPts val="879"/>
              </a:spcBef>
              <a:spcAft>
                <a:spcPts val="0"/>
              </a:spcAft>
              <a:buNone/>
            </a:pPr>
            <a:r>
              <a:rPr b="0" i="0" lang="en-GB" sz="4000" u="none" cap="none" strike="noStrike">
                <a:solidFill>
                  <a:srgbClr val="000000"/>
                </a:solidFill>
                <a:latin typeface="Arial"/>
                <a:ea typeface="Arial"/>
                <a:cs typeface="Arial"/>
                <a:sym typeface="Arial"/>
              </a:rPr>
              <a:t> </a:t>
            </a:r>
            <a:r>
              <a:rPr b="0" i="0" lang="en-GB" sz="4400" u="none" cap="none" strike="noStrike">
                <a:solidFill>
                  <a:srgbClr val="000000"/>
                </a:solidFill>
                <a:latin typeface="Calibri"/>
                <a:ea typeface="Calibri"/>
                <a:cs typeface="Calibri"/>
                <a:sym typeface="Calibri"/>
              </a:rPr>
              <a:t>  </a:t>
            </a:r>
            <a:endParaRPr b="0" i="0" sz="4400" u="none" cap="none" strike="noStrike">
              <a:latin typeface="Arial"/>
              <a:ea typeface="Arial"/>
              <a:cs typeface="Arial"/>
              <a:sym typeface="Arial"/>
            </a:endParaRPr>
          </a:p>
        </p:txBody>
      </p:sp>
      <p:sp>
        <p:nvSpPr>
          <p:cNvPr id="476" name="Google Shape;476;p77"/>
          <p:cNvSpPr txBox="1"/>
          <p:nvPr/>
        </p:nvSpPr>
        <p:spPr>
          <a:xfrm>
            <a:off x="467640" y="140400"/>
            <a:ext cx="8229600" cy="1143000"/>
          </a:xfrm>
          <a:prstGeom prst="rect">
            <a:avLst/>
          </a:prstGeom>
          <a:noFill/>
          <a:ln>
            <a:noFill/>
          </a:ln>
        </p:spPr>
        <p:txBody>
          <a:bodyPr anchorCtr="1" anchor="ctr" bIns="45700" lIns="91425" spcFirstLastPara="1" rIns="91425" wrap="square" tIns="45700">
            <a:norm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Nature School</a:t>
            </a:r>
            <a:endParaRPr b="0" i="0" sz="3600" u="none" cap="none" strike="noStrike">
              <a:latin typeface="Arial"/>
              <a:ea typeface="Arial"/>
              <a:cs typeface="Arial"/>
              <a:sym typeface="Arial"/>
            </a:endParaRPr>
          </a:p>
        </p:txBody>
      </p:sp>
      <p:sp>
        <p:nvSpPr>
          <p:cNvPr id="477" name="Google Shape;477;p77"/>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478" name="Google Shape;478;p77"/>
          <p:cNvGrpSpPr/>
          <p:nvPr/>
        </p:nvGrpSpPr>
        <p:grpSpPr>
          <a:xfrm>
            <a:off x="126720" y="99720"/>
            <a:ext cx="9017280" cy="6658560"/>
            <a:chOff x="126720" y="99720"/>
            <a:chExt cx="9017280" cy="6658560"/>
          </a:xfrm>
        </p:grpSpPr>
        <p:pic>
          <p:nvPicPr>
            <p:cNvPr id="479" name="Google Shape;479;p77"/>
            <p:cNvPicPr preferRelativeResize="0"/>
            <p:nvPr/>
          </p:nvPicPr>
          <p:blipFill rotWithShape="1">
            <a:blip r:embed="rId3">
              <a:alphaModFix/>
            </a:blip>
            <a:srcRect b="0" l="0" r="0" t="0"/>
            <a:stretch/>
          </p:blipFill>
          <p:spPr>
            <a:xfrm>
              <a:off x="8547480" y="5987520"/>
              <a:ext cx="596520" cy="770760"/>
            </a:xfrm>
            <a:prstGeom prst="rect">
              <a:avLst/>
            </a:prstGeom>
            <a:noFill/>
            <a:ln>
              <a:noFill/>
            </a:ln>
          </p:spPr>
        </p:pic>
        <p:pic>
          <p:nvPicPr>
            <p:cNvPr descr="Related image" id="480" name="Google Shape;480;p77"/>
            <p:cNvPicPr preferRelativeResize="0"/>
            <p:nvPr/>
          </p:nvPicPr>
          <p:blipFill rotWithShape="1">
            <a:blip r:embed="rId4">
              <a:alphaModFix/>
            </a:blip>
            <a:srcRect b="0" l="0" r="0" t="0"/>
            <a:stretch/>
          </p:blipFill>
          <p:spPr>
            <a:xfrm>
              <a:off x="126720" y="99720"/>
              <a:ext cx="371160" cy="423720"/>
            </a:xfrm>
            <a:prstGeom prst="rect">
              <a:avLst/>
            </a:prstGeom>
            <a:noFill/>
            <a:ln>
              <a:noFill/>
            </a:ln>
          </p:spPr>
        </p:pic>
      </p:grpSp>
      <p:sp>
        <p:nvSpPr>
          <p:cNvPr id="481" name="Google Shape;481;p77"/>
          <p:cNvSpPr txBox="1"/>
          <p:nvPr/>
        </p:nvSpPr>
        <p:spPr>
          <a:xfrm>
            <a:off x="498240" y="1179720"/>
            <a:ext cx="8011440" cy="52308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0" i="0" lang="en-GB" sz="1400" u="none" cap="none" strike="noStrike">
                <a:solidFill>
                  <a:srgbClr val="002060"/>
                </a:solidFill>
                <a:latin typeface="Quattrocento Sans"/>
                <a:ea typeface="Quattrocento Sans"/>
                <a:cs typeface="Quattrocento Sans"/>
                <a:sym typeface="Quattrocento Sans"/>
              </a:rPr>
              <a:t>Nature School clothes are to be bought in each week on the morning of the Nature School session. Children will change at school and be sent home in these clothes.</a:t>
            </a:r>
            <a:endParaRPr b="0" i="0" sz="1400" u="none" cap="none" strike="noStrike">
              <a:latin typeface="Arial"/>
              <a:ea typeface="Arial"/>
              <a:cs typeface="Arial"/>
              <a:sym typeface="Arial"/>
            </a:endParaRPr>
          </a:p>
        </p:txBody>
      </p:sp>
      <p:sp>
        <p:nvSpPr>
          <p:cNvPr id="482" name="Google Shape;482;p77"/>
          <p:cNvSpPr txBox="1"/>
          <p:nvPr/>
        </p:nvSpPr>
        <p:spPr>
          <a:xfrm>
            <a:off x="498240" y="1944360"/>
            <a:ext cx="5226840" cy="446292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rPr b="1" i="0" lang="en-GB" sz="1800" u="none" cap="none" strike="noStrike">
                <a:solidFill>
                  <a:srgbClr val="18375F"/>
                </a:solidFill>
                <a:latin typeface="Quattrocento Sans"/>
                <a:ea typeface="Quattrocento Sans"/>
                <a:cs typeface="Quattrocento Sans"/>
                <a:sym typeface="Quattrocento Sans"/>
              </a:rPr>
              <a:t>During hot sunny weather children should wear:</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18375F"/>
                </a:solidFill>
                <a:latin typeface="Quattrocento Sans"/>
                <a:ea typeface="Quattrocento Sans"/>
                <a:cs typeface="Quattrocento Sans"/>
                <a:sym typeface="Quattrocento Sans"/>
              </a:rPr>
              <a:t>long light cotton trousers</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18375F"/>
                </a:solidFill>
                <a:latin typeface="Quattrocento Sans"/>
                <a:ea typeface="Quattrocento Sans"/>
                <a:cs typeface="Quattrocento Sans"/>
                <a:sym typeface="Quattrocento Sans"/>
              </a:rPr>
              <a:t>light cotton socks</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18375F"/>
                </a:solidFill>
                <a:latin typeface="Quattrocento Sans"/>
                <a:ea typeface="Quattrocento Sans"/>
                <a:cs typeface="Quattrocento Sans"/>
                <a:sym typeface="Quattrocento Sans"/>
              </a:rPr>
              <a:t>trainers or deck shoes</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18375F"/>
                </a:solidFill>
                <a:latin typeface="Quattrocento Sans"/>
                <a:ea typeface="Quattrocento Sans"/>
                <a:cs typeface="Quattrocento Sans"/>
                <a:sym typeface="Quattrocento Sans"/>
              </a:rPr>
              <a:t>short sleeved or light cotton long sleeved shirts</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18375F"/>
                </a:solidFill>
                <a:latin typeface="Quattrocento Sans"/>
                <a:ea typeface="Quattrocento Sans"/>
                <a:cs typeface="Quattrocento Sans"/>
                <a:sym typeface="Quattrocento Sans"/>
              </a:rPr>
              <a:t>sun hat</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18375F"/>
                </a:solidFill>
                <a:latin typeface="Quattrocento Sans"/>
                <a:ea typeface="Quattrocento Sans"/>
                <a:cs typeface="Quattrocento Sans"/>
                <a:sym typeface="Quattrocento Sans"/>
              </a:rPr>
              <a:t>protective sunscreen</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Noto Sans Symbols"/>
              <a:buChar char="•"/>
            </a:pPr>
            <a:r>
              <a:rPr b="0" i="0" lang="en-GB" sz="1800" u="none" cap="none" strike="noStrike">
                <a:solidFill>
                  <a:srgbClr val="18375F"/>
                </a:solidFill>
                <a:latin typeface="Quattrocento Sans"/>
                <a:ea typeface="Quattrocento Sans"/>
                <a:cs typeface="Quattrocento Sans"/>
                <a:sym typeface="Quattrocento Sans"/>
              </a:rPr>
              <a:t> </a:t>
            </a:r>
            <a:endParaRPr b="0" i="0" sz="1800" u="none" cap="none" strike="noStrike">
              <a:latin typeface="Arial"/>
              <a:ea typeface="Arial"/>
              <a:cs typeface="Arial"/>
              <a:sym typeface="Arial"/>
            </a:endParaRPr>
          </a:p>
          <a:p>
            <a:pPr indent="0" lvl="0" marL="0" marR="0" rtl="0" algn="l">
              <a:lnSpc>
                <a:spcPct val="100000"/>
              </a:lnSpc>
              <a:spcBef>
                <a:spcPts val="0"/>
              </a:spcBef>
              <a:spcAft>
                <a:spcPts val="0"/>
              </a:spcAft>
              <a:buNone/>
            </a:pPr>
            <a:r>
              <a:rPr b="1" i="0" lang="en-GB" sz="1800" u="none" cap="none" strike="noStrike">
                <a:solidFill>
                  <a:srgbClr val="18375F"/>
                </a:solidFill>
                <a:latin typeface="Quattrocento Sans"/>
                <a:ea typeface="Quattrocento Sans"/>
                <a:cs typeface="Quattrocento Sans"/>
                <a:sym typeface="Quattrocento Sans"/>
              </a:rPr>
              <a:t>During wet weather children should wear or bring with them:</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18375F"/>
                </a:solidFill>
                <a:latin typeface="Quattrocento Sans"/>
                <a:ea typeface="Quattrocento Sans"/>
                <a:cs typeface="Quattrocento Sans"/>
                <a:sym typeface="Quattrocento Sans"/>
              </a:rPr>
              <a:t>a waterproof coat or jacket</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18375F"/>
                </a:solidFill>
                <a:latin typeface="Quattrocento Sans"/>
                <a:ea typeface="Quattrocento Sans"/>
                <a:cs typeface="Quattrocento Sans"/>
                <a:sym typeface="Quattrocento Sans"/>
              </a:rPr>
              <a:t>waterproof trousers</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18375F"/>
                </a:solidFill>
                <a:latin typeface="Quattrocento Sans"/>
                <a:ea typeface="Quattrocento Sans"/>
                <a:cs typeface="Quattrocento Sans"/>
                <a:sym typeface="Quattrocento Sans"/>
              </a:rPr>
              <a:t>wellington boots</a:t>
            </a:r>
            <a:endParaRPr b="0" i="0" sz="1800" u="none" cap="none" strike="noStrike">
              <a:latin typeface="Arial"/>
              <a:ea typeface="Arial"/>
              <a:cs typeface="Arial"/>
              <a:sym typeface="Arial"/>
            </a:endParaRPr>
          </a:p>
          <a:p>
            <a:pPr indent="0" lvl="0" marL="0" marR="0" rtl="0" algn="l">
              <a:lnSpc>
                <a:spcPct val="100000"/>
              </a:lnSpc>
              <a:spcBef>
                <a:spcPts val="0"/>
              </a:spcBef>
              <a:spcAft>
                <a:spcPts val="0"/>
              </a:spcAft>
              <a:buNone/>
            </a:pPr>
            <a:r>
              <a:t/>
            </a:r>
            <a:endParaRPr b="0" i="0" sz="1800" u="none" cap="none" strike="noStrike">
              <a:latin typeface="Arial"/>
              <a:ea typeface="Arial"/>
              <a:cs typeface="Arial"/>
              <a:sym typeface="Arial"/>
            </a:endParaRPr>
          </a:p>
        </p:txBody>
      </p:sp>
      <p:pic>
        <p:nvPicPr>
          <p:cNvPr descr="A child on a swing&#10;&#10;AI-generated content may be incorrect." id="483" name="Google Shape;483;p77"/>
          <p:cNvPicPr preferRelativeResize="0"/>
          <p:nvPr/>
        </p:nvPicPr>
        <p:blipFill rotWithShape="1">
          <a:blip r:embed="rId5">
            <a:alphaModFix/>
          </a:blip>
          <a:srcRect b="0" l="0" r="0" t="0"/>
          <a:stretch/>
        </p:blipFill>
        <p:spPr>
          <a:xfrm>
            <a:off x="6033960" y="1841760"/>
            <a:ext cx="2743200" cy="1829520"/>
          </a:xfrm>
          <a:prstGeom prst="rect">
            <a:avLst/>
          </a:prstGeom>
          <a:noFill/>
          <a:ln>
            <a:noFill/>
          </a:ln>
        </p:spPr>
      </p:pic>
      <p:pic>
        <p:nvPicPr>
          <p:cNvPr descr="A pond surrounded by plants and trees&#10;&#10;AI-generated content may be incorrect." id="484" name="Google Shape;484;p77"/>
          <p:cNvPicPr preferRelativeResize="0"/>
          <p:nvPr/>
        </p:nvPicPr>
        <p:blipFill rotWithShape="1">
          <a:blip r:embed="rId6">
            <a:alphaModFix/>
          </a:blip>
          <a:srcRect b="0" l="0" r="0" t="0"/>
          <a:stretch/>
        </p:blipFill>
        <p:spPr>
          <a:xfrm>
            <a:off x="6033960" y="3935520"/>
            <a:ext cx="2743200" cy="182952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sp>
        <p:nvSpPr>
          <p:cNvPr id="490" name="Google Shape;490;p78"/>
          <p:cNvSpPr txBox="1"/>
          <p:nvPr/>
        </p:nvSpPr>
        <p:spPr>
          <a:xfrm>
            <a:off x="510480" y="207360"/>
            <a:ext cx="8229600" cy="1143000"/>
          </a:xfrm>
          <a:prstGeom prst="rect">
            <a:avLst/>
          </a:prstGeom>
          <a:no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Reading</a:t>
            </a:r>
            <a:endParaRPr b="0" i="0" sz="3600" u="none" cap="none" strike="noStrike">
              <a:latin typeface="Arial"/>
              <a:ea typeface="Arial"/>
              <a:cs typeface="Arial"/>
              <a:sym typeface="Arial"/>
            </a:endParaRPr>
          </a:p>
        </p:txBody>
      </p:sp>
      <p:sp>
        <p:nvSpPr>
          <p:cNvPr id="491" name="Google Shape;491;p78"/>
          <p:cNvSpPr txBox="1"/>
          <p:nvPr/>
        </p:nvSpPr>
        <p:spPr>
          <a:xfrm>
            <a:off x="280080" y="1376640"/>
            <a:ext cx="8229600" cy="4830840"/>
          </a:xfrm>
          <a:prstGeom prst="rect">
            <a:avLst/>
          </a:prstGeom>
          <a:noFill/>
          <a:ln>
            <a:noFill/>
          </a:ln>
        </p:spPr>
        <p:txBody>
          <a:bodyPr anchorCtr="0" anchor="t" bIns="45700" lIns="91425" spcFirstLastPara="1" rIns="91425" wrap="square" tIns="45700">
            <a:normAutofit/>
          </a:bodyPr>
          <a:lstStyle/>
          <a:p>
            <a:pPr indent="0" lvl="0" marL="0" marR="0" rtl="0" algn="ctr">
              <a:lnSpc>
                <a:spcPct val="15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Reading is one of the most crucial skills children learn during their time in primary school. </a:t>
            </a:r>
            <a:endParaRPr b="0" i="0" sz="2000" u="none" cap="none" strike="noStrike">
              <a:latin typeface="Arial"/>
              <a:ea typeface="Arial"/>
              <a:cs typeface="Arial"/>
              <a:sym typeface="Arial"/>
            </a:endParaRPr>
          </a:p>
          <a:p>
            <a:pPr indent="0" lvl="0" marL="0" marR="0" rtl="0" algn="ctr">
              <a:lnSpc>
                <a:spcPct val="150000"/>
              </a:lnSpc>
              <a:spcBef>
                <a:spcPts val="0"/>
              </a:spcBef>
              <a:spcAft>
                <a:spcPts val="0"/>
              </a:spcAft>
              <a:buNone/>
            </a:pPr>
            <a:r>
              <a:rPr b="0" i="0" lang="en-GB" sz="2000" u="none" cap="none" strike="noStrike">
                <a:solidFill>
                  <a:srgbClr val="002060"/>
                </a:solidFill>
                <a:latin typeface="Quattrocento Sans"/>
                <a:ea typeface="Quattrocento Sans"/>
                <a:cs typeface="Quattrocento Sans"/>
                <a:sym typeface="Quattrocento Sans"/>
              </a:rPr>
              <a:t> </a:t>
            </a:r>
            <a:endParaRPr b="0" i="0" sz="2000" u="none" cap="none" strike="noStrike">
              <a:latin typeface="Arial"/>
              <a:ea typeface="Arial"/>
              <a:cs typeface="Arial"/>
              <a:sym typeface="Arial"/>
            </a:endParaRPr>
          </a:p>
          <a:p>
            <a:pPr indent="0" lvl="0" marL="0" marR="0" rtl="0" algn="ctr">
              <a:lnSpc>
                <a:spcPct val="150000"/>
              </a:lnSpc>
              <a:spcBef>
                <a:spcPts val="0"/>
              </a:spcBef>
              <a:spcAft>
                <a:spcPts val="0"/>
              </a:spcAft>
              <a:buNone/>
            </a:pPr>
            <a:r>
              <a:rPr b="0" i="0" lang="en-GB" sz="2000" u="none" cap="none" strike="noStrike">
                <a:solidFill>
                  <a:srgbClr val="002060"/>
                </a:solidFill>
                <a:latin typeface="Quattrocento Sans"/>
                <a:ea typeface="Quattrocento Sans"/>
                <a:cs typeface="Quattrocento Sans"/>
                <a:sym typeface="Quattrocento Sans"/>
              </a:rPr>
              <a:t> </a:t>
            </a:r>
            <a:endParaRPr b="0" i="0" sz="2000" u="none" cap="none" strike="noStrike">
              <a:latin typeface="Arial"/>
              <a:ea typeface="Arial"/>
              <a:cs typeface="Arial"/>
              <a:sym typeface="Arial"/>
            </a:endParaRPr>
          </a:p>
          <a:p>
            <a:pPr indent="0" lvl="0" marL="0" marR="0" rtl="0" algn="ctr">
              <a:lnSpc>
                <a:spcPct val="150000"/>
              </a:lnSpc>
              <a:spcBef>
                <a:spcPts val="0"/>
              </a:spcBef>
              <a:spcAft>
                <a:spcPts val="0"/>
              </a:spcAft>
              <a:buNone/>
            </a:pPr>
            <a:r>
              <a:rPr b="0" i="0" lang="en-GB" sz="2000" u="none" cap="none" strike="noStrike">
                <a:solidFill>
                  <a:srgbClr val="002060"/>
                </a:solidFill>
                <a:latin typeface="Quattrocento Sans"/>
                <a:ea typeface="Quattrocento Sans"/>
                <a:cs typeface="Quattrocento Sans"/>
                <a:sym typeface="Quattrocento Sans"/>
              </a:rPr>
              <a:t> </a:t>
            </a:r>
            <a:endParaRPr b="0" i="0" sz="2000" u="none" cap="none" strike="noStrike">
              <a:latin typeface="Arial"/>
              <a:ea typeface="Arial"/>
              <a:cs typeface="Arial"/>
              <a:sym typeface="Arial"/>
            </a:endParaRPr>
          </a:p>
          <a:p>
            <a:pPr indent="0" lvl="0" marL="0" marR="0" rtl="0" algn="ctr">
              <a:lnSpc>
                <a:spcPct val="150000"/>
              </a:lnSpc>
              <a:spcBef>
                <a:spcPts val="0"/>
              </a:spcBef>
              <a:spcAft>
                <a:spcPts val="0"/>
              </a:spcAft>
              <a:buNone/>
            </a:pPr>
            <a:r>
              <a:rPr b="0" i="0" lang="en-GB" sz="2000" u="none" cap="none" strike="noStrike">
                <a:solidFill>
                  <a:srgbClr val="002060"/>
                </a:solidFill>
                <a:latin typeface="Quattrocento Sans"/>
                <a:ea typeface="Quattrocento Sans"/>
                <a:cs typeface="Quattrocento Sans"/>
                <a:sym typeface="Quattrocento Sans"/>
              </a:rPr>
              <a:t> </a:t>
            </a:r>
            <a:endParaRPr b="0" i="0" sz="2000" u="none" cap="none" strike="noStrike">
              <a:latin typeface="Arial"/>
              <a:ea typeface="Arial"/>
              <a:cs typeface="Arial"/>
              <a:sym typeface="Arial"/>
            </a:endParaRPr>
          </a:p>
          <a:p>
            <a:pPr indent="0" lvl="0" marL="0" marR="0" rtl="0" algn="ctr">
              <a:lnSpc>
                <a:spcPct val="150000"/>
              </a:lnSpc>
              <a:spcBef>
                <a:spcPts val="0"/>
              </a:spcBef>
              <a:spcAft>
                <a:spcPts val="0"/>
              </a:spcAft>
              <a:buNone/>
            </a:pPr>
            <a:r>
              <a:rPr b="0" i="0" lang="en-GB" sz="2000" u="none" cap="none" strike="noStrike">
                <a:solidFill>
                  <a:srgbClr val="002060"/>
                </a:solidFill>
                <a:latin typeface="Quattrocento Sans"/>
                <a:ea typeface="Quattrocento Sans"/>
                <a:cs typeface="Quattrocento Sans"/>
                <a:sym typeface="Quattrocento Sans"/>
              </a:rPr>
              <a:t> </a:t>
            </a:r>
            <a:endParaRPr b="0" i="0" sz="2000" u="none" cap="none" strike="noStrike">
              <a:latin typeface="Arial"/>
              <a:ea typeface="Arial"/>
              <a:cs typeface="Arial"/>
              <a:sym typeface="Arial"/>
            </a:endParaRPr>
          </a:p>
          <a:p>
            <a:pPr indent="0" lvl="0" marL="0" marR="0" rtl="0" algn="ctr">
              <a:lnSpc>
                <a:spcPct val="150000"/>
              </a:lnSpc>
              <a:spcBef>
                <a:spcPts val="0"/>
              </a:spcBef>
              <a:spcAft>
                <a:spcPts val="0"/>
              </a:spcAft>
              <a:buNone/>
            </a:pPr>
            <a:r>
              <a:rPr b="0" i="0" lang="en-GB" sz="2000" u="none" cap="none" strike="noStrike">
                <a:solidFill>
                  <a:srgbClr val="002060"/>
                </a:solidFill>
                <a:latin typeface="Quattrocento Sans"/>
                <a:ea typeface="Quattrocento Sans"/>
                <a:cs typeface="Quattrocento Sans"/>
                <a:sym typeface="Quattrocento Sans"/>
              </a:rPr>
              <a:t> </a:t>
            </a:r>
            <a:endParaRPr b="0" i="0" sz="2000" u="none" cap="none" strike="noStrike">
              <a:latin typeface="Arial"/>
              <a:ea typeface="Arial"/>
              <a:cs typeface="Arial"/>
              <a:sym typeface="Arial"/>
            </a:endParaRPr>
          </a:p>
          <a:p>
            <a:pPr indent="0" lvl="0" marL="0" marR="0" rtl="0" algn="ctr">
              <a:lnSpc>
                <a:spcPct val="150000"/>
              </a:lnSpc>
              <a:spcBef>
                <a:spcPts val="0"/>
              </a:spcBef>
              <a:spcAft>
                <a:spcPts val="0"/>
              </a:spcAft>
              <a:buNone/>
            </a:pPr>
            <a:r>
              <a:rPr b="0" i="0" lang="en-GB" sz="2000" u="none" cap="none" strike="noStrike">
                <a:solidFill>
                  <a:srgbClr val="002060"/>
                </a:solidFill>
                <a:latin typeface="Quattrocento Sans"/>
                <a:ea typeface="Quattrocento Sans"/>
                <a:cs typeface="Quattrocento Sans"/>
                <a:sym typeface="Quattrocento Sans"/>
              </a:rPr>
              <a:t> </a:t>
            </a:r>
            <a:endParaRPr b="0" i="0" sz="2000" u="none" cap="none" strike="noStrike">
              <a:latin typeface="Arial"/>
              <a:ea typeface="Arial"/>
              <a:cs typeface="Arial"/>
              <a:sym typeface="Arial"/>
            </a:endParaRPr>
          </a:p>
          <a:p>
            <a:pPr indent="0" lvl="0" marL="0" marR="0" rtl="0" algn="ctr">
              <a:lnSpc>
                <a:spcPct val="150000"/>
              </a:lnSpc>
              <a:spcBef>
                <a:spcPts val="0"/>
              </a:spcBef>
              <a:spcAft>
                <a:spcPts val="0"/>
              </a:spcAft>
              <a:buNone/>
            </a:pPr>
            <a:r>
              <a:rPr b="0" i="0" lang="en-GB" sz="2000" u="none" cap="none" strike="noStrike">
                <a:solidFill>
                  <a:srgbClr val="002060"/>
                </a:solidFill>
                <a:latin typeface="Quattrocento Sans"/>
                <a:ea typeface="Quattrocento Sans"/>
                <a:cs typeface="Quattrocento Sans"/>
                <a:sym typeface="Quattrocento Sans"/>
              </a:rPr>
              <a:t>We ask that you find time to regularly read with your child, </a:t>
            </a:r>
            <a:endParaRPr b="0" i="0" sz="2000" u="none" cap="none" strike="noStrike">
              <a:latin typeface="Arial"/>
              <a:ea typeface="Arial"/>
              <a:cs typeface="Arial"/>
              <a:sym typeface="Arial"/>
            </a:endParaRPr>
          </a:p>
          <a:p>
            <a:pPr indent="0" lvl="0" marL="0" marR="0" rtl="0" algn="ctr">
              <a:lnSpc>
                <a:spcPct val="15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at least 3 times a week.</a:t>
            </a:r>
            <a:endParaRPr b="0" i="0" sz="2000" u="none" cap="none" strike="noStrike">
              <a:latin typeface="Arial"/>
              <a:ea typeface="Arial"/>
              <a:cs typeface="Arial"/>
              <a:sym typeface="Arial"/>
            </a:endParaRPr>
          </a:p>
          <a:p>
            <a:pPr indent="0" lvl="0" marL="0" marR="0" rtl="0" algn="l">
              <a:lnSpc>
                <a:spcPct val="15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 </a:t>
            </a:r>
            <a:endParaRPr b="0" i="0" sz="2000" u="none" cap="none" strike="noStrike">
              <a:latin typeface="Arial"/>
              <a:ea typeface="Arial"/>
              <a:cs typeface="Arial"/>
              <a:sym typeface="Arial"/>
            </a:endParaRPr>
          </a:p>
          <a:p>
            <a:pPr indent="0" lvl="0" marL="0" marR="0" rtl="0" algn="l">
              <a:lnSpc>
                <a:spcPct val="15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 </a:t>
            </a:r>
            <a:endParaRPr b="0" i="0" sz="2000" u="none" cap="none" strike="noStrike">
              <a:latin typeface="Arial"/>
              <a:ea typeface="Arial"/>
              <a:cs typeface="Arial"/>
              <a:sym typeface="Arial"/>
            </a:endParaRPr>
          </a:p>
          <a:p>
            <a:pPr indent="0" lvl="0" marL="0" marR="0" rtl="0" algn="l">
              <a:lnSpc>
                <a:spcPct val="150000"/>
              </a:lnSpc>
              <a:spcBef>
                <a:spcPts val="0"/>
              </a:spcBef>
              <a:spcAft>
                <a:spcPts val="0"/>
              </a:spcAft>
              <a:buNone/>
            </a:pPr>
            <a:r>
              <a:rPr b="1" i="0" lang="en-GB" sz="2000" u="none" cap="none" strike="noStrike">
                <a:solidFill>
                  <a:srgbClr val="002060"/>
                </a:solidFill>
                <a:latin typeface="Quattrocento Sans"/>
                <a:ea typeface="Quattrocento Sans"/>
                <a:cs typeface="Quattrocento Sans"/>
                <a:sym typeface="Quattrocento Sans"/>
              </a:rPr>
              <a:t> </a:t>
            </a:r>
            <a:endParaRPr b="0" i="0" sz="20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en-GB" sz="2400" u="none" cap="none" strike="noStrike">
                <a:solidFill>
                  <a:srgbClr val="002060"/>
                </a:solidFill>
                <a:latin typeface="Quattrocento Sans"/>
                <a:ea typeface="Quattrocento Sans"/>
                <a:cs typeface="Quattrocento Sans"/>
                <a:sym typeface="Quattrocento Sans"/>
              </a:rPr>
              <a:t> </a:t>
            </a:r>
            <a:endParaRPr b="0" i="0" sz="2400" u="none" cap="none" strike="noStrike">
              <a:latin typeface="Arial"/>
              <a:ea typeface="Arial"/>
              <a:cs typeface="Arial"/>
              <a:sym typeface="Arial"/>
            </a:endParaRPr>
          </a:p>
        </p:txBody>
      </p:sp>
      <p:sp>
        <p:nvSpPr>
          <p:cNvPr id="492" name="Google Shape;492;p78"/>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493" name="Google Shape;493;p78"/>
          <p:cNvGrpSpPr/>
          <p:nvPr/>
        </p:nvGrpSpPr>
        <p:grpSpPr>
          <a:xfrm>
            <a:off x="126720" y="141120"/>
            <a:ext cx="9017280" cy="6658560"/>
            <a:chOff x="126720" y="141120"/>
            <a:chExt cx="9017280" cy="6658560"/>
          </a:xfrm>
        </p:grpSpPr>
        <p:pic>
          <p:nvPicPr>
            <p:cNvPr id="494" name="Google Shape;494;p78"/>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495" name="Google Shape;495;p78"/>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pic>
        <p:nvPicPr>
          <p:cNvPr descr="sillylittlesquabbles.com" id="496" name="Google Shape;496;p78"/>
          <p:cNvPicPr preferRelativeResize="0"/>
          <p:nvPr/>
        </p:nvPicPr>
        <p:blipFill rotWithShape="1">
          <a:blip r:embed="rId5">
            <a:alphaModFix/>
          </a:blip>
          <a:srcRect b="0" l="0" r="0" t="0"/>
          <a:stretch/>
        </p:blipFill>
        <p:spPr>
          <a:xfrm>
            <a:off x="751680" y="2715480"/>
            <a:ext cx="2415600" cy="2157120"/>
          </a:xfrm>
          <a:prstGeom prst="rect">
            <a:avLst/>
          </a:prstGeom>
          <a:noFill/>
          <a:ln>
            <a:noFill/>
          </a:ln>
        </p:spPr>
      </p:pic>
      <p:pic>
        <p:nvPicPr>
          <p:cNvPr descr="103+ Reading Quotes For Kids 📖 | Imagine Forest" id="497" name="Google Shape;497;p78"/>
          <p:cNvPicPr preferRelativeResize="0"/>
          <p:nvPr/>
        </p:nvPicPr>
        <p:blipFill rotWithShape="1">
          <a:blip r:embed="rId6">
            <a:alphaModFix/>
          </a:blip>
          <a:srcRect b="0" l="0" r="0" t="0"/>
          <a:stretch/>
        </p:blipFill>
        <p:spPr>
          <a:xfrm>
            <a:off x="3738240" y="2430360"/>
            <a:ext cx="1946160" cy="2707920"/>
          </a:xfrm>
          <a:prstGeom prst="rect">
            <a:avLst/>
          </a:prstGeom>
          <a:noFill/>
          <a:ln>
            <a:noFill/>
          </a:ln>
        </p:spPr>
      </p:pic>
      <p:pic>
        <p:nvPicPr>
          <p:cNvPr descr="10 quotes to celebrate importance of reading | Ilifa Labantwana" id="498" name="Google Shape;498;p78"/>
          <p:cNvPicPr preferRelativeResize="0"/>
          <p:nvPr/>
        </p:nvPicPr>
        <p:blipFill rotWithShape="1">
          <a:blip r:embed="rId7">
            <a:alphaModFix/>
          </a:blip>
          <a:srcRect b="15065" l="5713" r="5613" t="6528"/>
          <a:stretch/>
        </p:blipFill>
        <p:spPr>
          <a:xfrm>
            <a:off x="6075000" y="2890080"/>
            <a:ext cx="2432520" cy="180324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3" name="Shape 503"/>
        <p:cNvGrpSpPr/>
        <p:nvPr/>
      </p:nvGrpSpPr>
      <p:grpSpPr>
        <a:xfrm>
          <a:off x="0" y="0"/>
          <a:ext cx="0" cy="0"/>
          <a:chOff x="0" y="0"/>
          <a:chExt cx="0" cy="0"/>
        </a:xfrm>
      </p:grpSpPr>
      <p:sp>
        <p:nvSpPr>
          <p:cNvPr id="504" name="Google Shape;504;p79"/>
          <p:cNvSpPr txBox="1"/>
          <p:nvPr/>
        </p:nvSpPr>
        <p:spPr>
          <a:xfrm>
            <a:off x="510480" y="207360"/>
            <a:ext cx="8229600" cy="1143000"/>
          </a:xfrm>
          <a:prstGeom prst="rect">
            <a:avLst/>
          </a:prstGeom>
          <a:no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Reading</a:t>
            </a:r>
            <a:endParaRPr b="0" i="0" sz="3600" u="none" cap="none" strike="noStrike">
              <a:latin typeface="Arial"/>
              <a:ea typeface="Arial"/>
              <a:cs typeface="Arial"/>
              <a:sym typeface="Arial"/>
            </a:endParaRPr>
          </a:p>
        </p:txBody>
      </p:sp>
      <p:sp>
        <p:nvSpPr>
          <p:cNvPr id="505" name="Google Shape;505;p79"/>
          <p:cNvSpPr txBox="1"/>
          <p:nvPr/>
        </p:nvSpPr>
        <p:spPr>
          <a:xfrm>
            <a:off x="280080" y="1376640"/>
            <a:ext cx="8646480" cy="4830840"/>
          </a:xfrm>
          <a:prstGeom prst="rect">
            <a:avLst/>
          </a:prstGeom>
          <a:noFill/>
          <a:ln>
            <a:noFill/>
          </a:ln>
        </p:spPr>
        <p:txBody>
          <a:bodyPr anchorCtr="0" anchor="t" bIns="45700" lIns="91425" spcFirstLastPara="1" rIns="91425" wrap="square" tIns="45700">
            <a:normAutofit/>
          </a:bodyPr>
          <a:lstStyle/>
          <a:p>
            <a:pPr indent="0" lvl="0" marL="0" marR="0" rtl="0" algn="l">
              <a:lnSpc>
                <a:spcPct val="150000"/>
              </a:lnSpc>
              <a:spcBef>
                <a:spcPts val="0"/>
              </a:spcBef>
              <a:spcAft>
                <a:spcPts val="0"/>
              </a:spcAft>
              <a:buNone/>
            </a:pPr>
            <a:r>
              <a:rPr b="1" i="0" lang="en-GB" sz="1800" u="none" cap="none" strike="noStrike">
                <a:solidFill>
                  <a:srgbClr val="002060"/>
                </a:solidFill>
                <a:latin typeface="Quattrocento Sans"/>
                <a:ea typeface="Quattrocento Sans"/>
                <a:cs typeface="Quattrocento Sans"/>
                <a:sym typeface="Quattrocento Sans"/>
              </a:rPr>
              <a:t>This can be done in lots of different ways:</a:t>
            </a:r>
            <a:endParaRPr b="0" i="0" sz="1800" u="none" cap="none" strike="noStrike">
              <a:latin typeface="Arial"/>
              <a:ea typeface="Arial"/>
              <a:cs typeface="Arial"/>
              <a:sym typeface="Arial"/>
            </a:endParaRPr>
          </a:p>
          <a:p>
            <a:pPr indent="0" lvl="0" marL="114480" marR="0" rtl="0" algn="l">
              <a:lnSpc>
                <a:spcPct val="100000"/>
              </a:lnSpc>
              <a:spcBef>
                <a:spcPts val="0"/>
              </a:spcBef>
              <a:spcAft>
                <a:spcPts val="0"/>
              </a:spcAft>
              <a:buNone/>
            </a:pPr>
            <a:r>
              <a:rPr b="1" i="0" lang="en-GB" sz="1600" u="none" cap="none" strike="noStrike">
                <a:solidFill>
                  <a:srgbClr val="002060"/>
                </a:solidFill>
                <a:latin typeface="Quattrocento Sans"/>
                <a:ea typeface="Quattrocento Sans"/>
                <a:cs typeface="Quattrocento Sans"/>
                <a:sym typeface="Quattrocento Sans"/>
              </a:rPr>
              <a:t> </a:t>
            </a:r>
            <a:endParaRPr b="0" i="0" sz="1600" u="none" cap="none" strike="noStrike">
              <a:latin typeface="Arial"/>
              <a:ea typeface="Arial"/>
              <a:cs typeface="Arial"/>
              <a:sym typeface="Arial"/>
            </a:endParaRPr>
          </a:p>
          <a:p>
            <a:pPr indent="0" lvl="0" marL="114480" marR="0" rtl="0" algn="l">
              <a:lnSpc>
                <a:spcPct val="100000"/>
              </a:lnSpc>
              <a:spcBef>
                <a:spcPts val="0"/>
              </a:spcBef>
              <a:spcAft>
                <a:spcPts val="0"/>
              </a:spcAft>
              <a:buNone/>
            </a:pPr>
            <a:r>
              <a:rPr b="0" i="0" lang="en-GB" sz="1600" u="none" cap="none" strike="noStrike">
                <a:solidFill>
                  <a:srgbClr val="002060"/>
                </a:solidFill>
                <a:latin typeface="Quattrocento Sans"/>
                <a:ea typeface="Quattrocento Sans"/>
                <a:cs typeface="Quattrocento Sans"/>
                <a:sym typeface="Quattrocento Sans"/>
              </a:rPr>
              <a:t>Listening to your child reading aloud to you. </a:t>
            </a:r>
            <a:endParaRPr b="0" i="0" sz="1600" u="none" cap="none" strike="noStrike">
              <a:latin typeface="Arial"/>
              <a:ea typeface="Arial"/>
              <a:cs typeface="Arial"/>
              <a:sym typeface="Arial"/>
            </a:endParaRPr>
          </a:p>
          <a:p>
            <a:pPr indent="0" lvl="0" marL="114480" marR="0" rtl="0" algn="l">
              <a:lnSpc>
                <a:spcPct val="100000"/>
              </a:lnSpc>
              <a:spcBef>
                <a:spcPts val="0"/>
              </a:spcBef>
              <a:spcAft>
                <a:spcPts val="0"/>
              </a:spcAft>
              <a:buNone/>
            </a:pPr>
            <a:r>
              <a:rPr b="0" i="0" lang="en-GB" sz="1600" u="none" cap="none" strike="noStrike">
                <a:solidFill>
                  <a:srgbClr val="002060"/>
                </a:solidFill>
                <a:latin typeface="Quattrocento Sans"/>
                <a:ea typeface="Quattrocento Sans"/>
                <a:cs typeface="Quattrocento Sans"/>
                <a:sym typeface="Quattrocento Sans"/>
              </a:rPr>
              <a:t> </a:t>
            </a:r>
            <a:endParaRPr b="0" i="0" sz="1600" u="none" cap="none" strike="noStrike">
              <a:latin typeface="Arial"/>
              <a:ea typeface="Arial"/>
              <a:cs typeface="Arial"/>
              <a:sym typeface="Arial"/>
            </a:endParaRPr>
          </a:p>
          <a:p>
            <a:pPr indent="0" lvl="0" marL="114480" marR="0" rtl="0" algn="l">
              <a:lnSpc>
                <a:spcPct val="100000"/>
              </a:lnSpc>
              <a:spcBef>
                <a:spcPts val="0"/>
              </a:spcBef>
              <a:spcAft>
                <a:spcPts val="0"/>
              </a:spcAft>
              <a:buNone/>
            </a:pPr>
            <a:r>
              <a:rPr b="0" i="0" lang="en-GB" sz="1600" u="none" cap="none" strike="noStrike">
                <a:solidFill>
                  <a:srgbClr val="002060"/>
                </a:solidFill>
                <a:latin typeface="Quattrocento Sans"/>
                <a:ea typeface="Quattrocento Sans"/>
                <a:cs typeface="Quattrocento Sans"/>
                <a:sym typeface="Quattrocento Sans"/>
              </a:rPr>
              <a:t>You can read to them (a school reading book, library book, or a book above their phonetic level).</a:t>
            </a:r>
            <a:endParaRPr b="0" i="0" sz="1600" u="none" cap="none" strike="noStrike">
              <a:latin typeface="Arial"/>
              <a:ea typeface="Arial"/>
              <a:cs typeface="Arial"/>
              <a:sym typeface="Arial"/>
            </a:endParaRPr>
          </a:p>
          <a:p>
            <a:pPr indent="0" lvl="0" marL="114480" marR="0" rtl="0" algn="l">
              <a:lnSpc>
                <a:spcPct val="100000"/>
              </a:lnSpc>
              <a:spcBef>
                <a:spcPts val="0"/>
              </a:spcBef>
              <a:spcAft>
                <a:spcPts val="0"/>
              </a:spcAft>
              <a:buNone/>
            </a:pPr>
            <a:r>
              <a:rPr b="0" i="0" lang="en-GB" sz="1600" u="none" cap="none" strike="noStrike">
                <a:solidFill>
                  <a:srgbClr val="002060"/>
                </a:solidFill>
                <a:latin typeface="Quattrocento Sans"/>
                <a:ea typeface="Quattrocento Sans"/>
                <a:cs typeface="Quattrocento Sans"/>
                <a:sym typeface="Quattrocento Sans"/>
              </a:rPr>
              <a:t> </a:t>
            </a:r>
            <a:endParaRPr b="0" i="0" sz="1600" u="none" cap="none" strike="noStrike">
              <a:latin typeface="Arial"/>
              <a:ea typeface="Arial"/>
              <a:cs typeface="Arial"/>
              <a:sym typeface="Arial"/>
            </a:endParaRPr>
          </a:p>
          <a:p>
            <a:pPr indent="0" lvl="0" marL="114480" marR="0" rtl="0" algn="l">
              <a:lnSpc>
                <a:spcPct val="100000"/>
              </a:lnSpc>
              <a:spcBef>
                <a:spcPts val="0"/>
              </a:spcBef>
              <a:spcAft>
                <a:spcPts val="0"/>
              </a:spcAft>
              <a:buNone/>
            </a:pPr>
            <a:r>
              <a:rPr b="0" i="0" lang="en-GB" sz="1600" u="none" cap="none" strike="noStrike">
                <a:solidFill>
                  <a:srgbClr val="002060"/>
                </a:solidFill>
                <a:latin typeface="Quattrocento Sans"/>
                <a:ea typeface="Quattrocento Sans"/>
                <a:cs typeface="Quattrocento Sans"/>
                <a:sym typeface="Quattrocento Sans"/>
              </a:rPr>
              <a:t>Book talk- discussing what you have read together.</a:t>
            </a:r>
            <a:endParaRPr b="0" i="0" sz="1600" u="none" cap="none" strike="noStrike">
              <a:latin typeface="Arial"/>
              <a:ea typeface="Arial"/>
              <a:cs typeface="Arial"/>
              <a:sym typeface="Arial"/>
            </a:endParaRPr>
          </a:p>
          <a:p>
            <a:pPr indent="0" lvl="0" marL="0" marR="0" rtl="0" algn="l">
              <a:lnSpc>
                <a:spcPct val="100000"/>
              </a:lnSpc>
              <a:spcBef>
                <a:spcPts val="0"/>
              </a:spcBef>
              <a:spcAft>
                <a:spcPts val="0"/>
              </a:spcAft>
              <a:buNone/>
            </a:pPr>
            <a:r>
              <a:rPr b="0" i="0" lang="en-GB" sz="2400" u="none" cap="none" strike="noStrike">
                <a:solidFill>
                  <a:srgbClr val="002060"/>
                </a:solidFill>
                <a:latin typeface="Quattrocento Sans"/>
                <a:ea typeface="Quattrocento Sans"/>
                <a:cs typeface="Quattrocento Sans"/>
                <a:sym typeface="Quattrocento Sans"/>
              </a:rPr>
              <a:t> </a:t>
            </a:r>
            <a:endParaRPr b="0" i="0" sz="2400" u="none" cap="none" strike="noStrike">
              <a:latin typeface="Arial"/>
              <a:ea typeface="Arial"/>
              <a:cs typeface="Arial"/>
              <a:sym typeface="Arial"/>
            </a:endParaRPr>
          </a:p>
        </p:txBody>
      </p:sp>
      <p:sp>
        <p:nvSpPr>
          <p:cNvPr id="506" name="Google Shape;506;p79"/>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507" name="Google Shape;507;p79"/>
          <p:cNvGrpSpPr/>
          <p:nvPr/>
        </p:nvGrpSpPr>
        <p:grpSpPr>
          <a:xfrm>
            <a:off x="126720" y="141120"/>
            <a:ext cx="9017280" cy="6658560"/>
            <a:chOff x="126720" y="141120"/>
            <a:chExt cx="9017280" cy="6658560"/>
          </a:xfrm>
        </p:grpSpPr>
        <p:pic>
          <p:nvPicPr>
            <p:cNvPr id="508" name="Google Shape;508;p79"/>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509" name="Google Shape;509;p79"/>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pic>
        <p:nvPicPr>
          <p:cNvPr descr="A collage of children's books&#10;&#10;Description automatically generated" id="510" name="Google Shape;510;p79"/>
          <p:cNvPicPr preferRelativeResize="0"/>
          <p:nvPr/>
        </p:nvPicPr>
        <p:blipFill rotWithShape="1">
          <a:blip r:embed="rId5">
            <a:alphaModFix/>
          </a:blip>
          <a:srcRect b="0" l="0" r="0" t="0"/>
          <a:stretch/>
        </p:blipFill>
        <p:spPr>
          <a:xfrm>
            <a:off x="2622240" y="3789000"/>
            <a:ext cx="3363840" cy="2213640"/>
          </a:xfrm>
          <a:prstGeom prst="rect">
            <a:avLst/>
          </a:prstGeom>
          <a:noFill/>
          <a:ln>
            <a:noFill/>
          </a:ln>
        </p:spPr>
      </p:pic>
      <p:pic>
        <p:nvPicPr>
          <p:cNvPr descr="A cartoon of a monster and a mouse&#10;&#10;Description automatically generated" id="511" name="Google Shape;511;p79"/>
          <p:cNvPicPr preferRelativeResize="0"/>
          <p:nvPr/>
        </p:nvPicPr>
        <p:blipFill rotWithShape="1">
          <a:blip r:embed="rId6">
            <a:alphaModFix/>
          </a:blip>
          <a:srcRect b="0" l="0" r="0" t="0"/>
          <a:stretch/>
        </p:blipFill>
        <p:spPr>
          <a:xfrm>
            <a:off x="6143400" y="4447800"/>
            <a:ext cx="1532160" cy="1555200"/>
          </a:xfrm>
          <a:prstGeom prst="rect">
            <a:avLst/>
          </a:prstGeom>
          <a:noFill/>
          <a:ln>
            <a:noFill/>
          </a:ln>
        </p:spPr>
      </p:pic>
      <p:pic>
        <p:nvPicPr>
          <p:cNvPr descr="A cartoon of a child and a cat&#10;&#10;Description automatically generated" id="512" name="Google Shape;512;p79"/>
          <p:cNvPicPr preferRelativeResize="0"/>
          <p:nvPr/>
        </p:nvPicPr>
        <p:blipFill rotWithShape="1">
          <a:blip r:embed="rId7">
            <a:alphaModFix/>
          </a:blip>
          <a:srcRect b="0" l="0" r="0" t="0"/>
          <a:stretch/>
        </p:blipFill>
        <p:spPr>
          <a:xfrm>
            <a:off x="1312560" y="4596840"/>
            <a:ext cx="1152360" cy="1406160"/>
          </a:xfrm>
          <a:prstGeom prst="rect">
            <a:avLst/>
          </a:prstGeom>
          <a:noFill/>
          <a:ln>
            <a:noFill/>
          </a:ln>
        </p:spPr>
      </p:pic>
      <p:pic>
        <p:nvPicPr>
          <p:cNvPr descr="A group of children holding hands&#10;&#10;Description automatically generated" id="513" name="Google Shape;513;p79"/>
          <p:cNvPicPr preferRelativeResize="0"/>
          <p:nvPr/>
        </p:nvPicPr>
        <p:blipFill rotWithShape="1">
          <a:blip r:embed="rId8">
            <a:alphaModFix/>
          </a:blip>
          <a:srcRect b="0" l="0" r="0" t="0"/>
          <a:stretch/>
        </p:blipFill>
        <p:spPr>
          <a:xfrm>
            <a:off x="126720" y="4986360"/>
            <a:ext cx="1028520" cy="1041120"/>
          </a:xfrm>
          <a:prstGeom prst="rect">
            <a:avLst/>
          </a:prstGeom>
          <a:noFill/>
          <a:ln>
            <a:noFill/>
          </a:ln>
        </p:spPr>
      </p:pic>
      <p:pic>
        <p:nvPicPr>
          <p:cNvPr descr="A book cover of a person in a blue head scarf&#10;&#10;Description automatically generated" id="514" name="Google Shape;514;p79"/>
          <p:cNvPicPr preferRelativeResize="0"/>
          <p:nvPr/>
        </p:nvPicPr>
        <p:blipFill rotWithShape="1">
          <a:blip r:embed="rId9">
            <a:alphaModFix/>
          </a:blip>
          <a:srcRect b="0" l="0" r="0" t="0"/>
          <a:stretch/>
        </p:blipFill>
        <p:spPr>
          <a:xfrm>
            <a:off x="7832880" y="4884480"/>
            <a:ext cx="1130040" cy="11430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19" name="Shape 519"/>
        <p:cNvGrpSpPr/>
        <p:nvPr/>
      </p:nvGrpSpPr>
      <p:grpSpPr>
        <a:xfrm>
          <a:off x="0" y="0"/>
          <a:ext cx="0" cy="0"/>
          <a:chOff x="0" y="0"/>
          <a:chExt cx="0" cy="0"/>
        </a:xfrm>
      </p:grpSpPr>
      <p:sp>
        <p:nvSpPr>
          <p:cNvPr id="520" name="Google Shape;520;p80"/>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pic>
        <p:nvPicPr>
          <p:cNvPr id="521" name="Google Shape;521;p80"/>
          <p:cNvPicPr preferRelativeResize="0"/>
          <p:nvPr/>
        </p:nvPicPr>
        <p:blipFill rotWithShape="1">
          <a:blip r:embed="rId3">
            <a:alphaModFix/>
          </a:blip>
          <a:srcRect b="0" l="0" r="0" t="0"/>
          <a:stretch/>
        </p:blipFill>
        <p:spPr>
          <a:xfrm>
            <a:off x="312480" y="679320"/>
            <a:ext cx="4725360" cy="1934640"/>
          </a:xfrm>
          <a:prstGeom prst="rect">
            <a:avLst/>
          </a:prstGeom>
          <a:noFill/>
          <a:ln>
            <a:noFill/>
          </a:ln>
        </p:spPr>
      </p:pic>
      <p:pic>
        <p:nvPicPr>
          <p:cNvPr id="522" name="Google Shape;522;p80"/>
          <p:cNvPicPr preferRelativeResize="0"/>
          <p:nvPr/>
        </p:nvPicPr>
        <p:blipFill rotWithShape="1">
          <a:blip r:embed="rId4">
            <a:alphaModFix/>
          </a:blip>
          <a:srcRect b="0" l="0" r="0" t="0"/>
          <a:stretch/>
        </p:blipFill>
        <p:spPr>
          <a:xfrm>
            <a:off x="3211920" y="3381840"/>
            <a:ext cx="5581080" cy="1576800"/>
          </a:xfrm>
          <a:prstGeom prst="rect">
            <a:avLst/>
          </a:prstGeom>
          <a:noFill/>
          <a:ln>
            <a:noFill/>
          </a:ln>
        </p:spPr>
      </p:pic>
      <p:sp>
        <p:nvSpPr>
          <p:cNvPr id="523" name="Google Shape;523;p80"/>
          <p:cNvSpPr txBox="1"/>
          <p:nvPr/>
        </p:nvSpPr>
        <p:spPr>
          <a:xfrm rot="599400">
            <a:off x="5138640" y="2094120"/>
            <a:ext cx="3720600" cy="83088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0" i="0" lang="en-GB" sz="2400" u="none" cap="none" strike="noStrike">
                <a:solidFill>
                  <a:srgbClr val="002060"/>
                </a:solidFill>
                <a:latin typeface="Quattrocento Sans"/>
                <a:ea typeface="Quattrocento Sans"/>
                <a:cs typeface="Quattrocento Sans"/>
                <a:sym typeface="Quattrocento Sans"/>
              </a:rPr>
              <a:t>“I think this is a fact book because it is about plants”</a:t>
            </a:r>
            <a:endParaRPr b="0" i="0" sz="2400" u="none" cap="none" strike="noStrike">
              <a:latin typeface="Arial"/>
              <a:ea typeface="Arial"/>
              <a:cs typeface="Arial"/>
              <a:sym typeface="Arial"/>
            </a:endParaRPr>
          </a:p>
        </p:txBody>
      </p:sp>
      <p:sp>
        <p:nvSpPr>
          <p:cNvPr id="524" name="Google Shape;524;p80"/>
          <p:cNvSpPr txBox="1"/>
          <p:nvPr/>
        </p:nvSpPr>
        <p:spPr>
          <a:xfrm rot="-1114200">
            <a:off x="371160" y="3578760"/>
            <a:ext cx="2315880" cy="120024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0" i="0" lang="en-GB" sz="2400" u="none" cap="none" strike="noStrike">
                <a:solidFill>
                  <a:srgbClr val="002060"/>
                </a:solidFill>
                <a:latin typeface="Quattrocento Sans"/>
                <a:ea typeface="Quattrocento Sans"/>
                <a:cs typeface="Quattrocento Sans"/>
                <a:sym typeface="Quattrocento Sans"/>
              </a:rPr>
              <a:t>“… used Fred talk to sound out t-ee-th”</a:t>
            </a:r>
            <a:endParaRPr b="0" i="0" sz="2400" u="none" cap="none" strike="noStrike">
              <a:latin typeface="Arial"/>
              <a:ea typeface="Arial"/>
              <a:cs typeface="Arial"/>
              <a:sym typeface="Arial"/>
            </a:endParaRPr>
          </a:p>
        </p:txBody>
      </p:sp>
      <p:sp>
        <p:nvSpPr>
          <p:cNvPr id="525" name="Google Shape;525;p80"/>
          <p:cNvSpPr txBox="1"/>
          <p:nvPr/>
        </p:nvSpPr>
        <p:spPr>
          <a:xfrm>
            <a:off x="3323160" y="5128920"/>
            <a:ext cx="4539600" cy="120024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0" i="0" lang="en-GB" sz="2400" u="none" cap="none" strike="noStrike">
                <a:solidFill>
                  <a:srgbClr val="002060"/>
                </a:solidFill>
                <a:latin typeface="Quattrocento Sans"/>
                <a:ea typeface="Quattrocento Sans"/>
                <a:cs typeface="Quattrocento Sans"/>
                <a:sym typeface="Quattrocento Sans"/>
              </a:rPr>
              <a:t>“I predict that Jarvis will start barking. He looks like a cheeky dog!”</a:t>
            </a:r>
            <a:endParaRPr b="0" i="0" sz="2400" u="none" cap="none" strike="noStrike">
              <a:latin typeface="Arial"/>
              <a:ea typeface="Arial"/>
              <a:cs typeface="Arial"/>
              <a:sym typeface="Arial"/>
            </a:endParaRPr>
          </a:p>
        </p:txBody>
      </p:sp>
      <p:grpSp>
        <p:nvGrpSpPr>
          <p:cNvPr id="526" name="Google Shape;526;p80"/>
          <p:cNvGrpSpPr/>
          <p:nvPr/>
        </p:nvGrpSpPr>
        <p:grpSpPr>
          <a:xfrm>
            <a:off x="126720" y="141120"/>
            <a:ext cx="9017280" cy="6658560"/>
            <a:chOff x="126720" y="141120"/>
            <a:chExt cx="9017280" cy="6658560"/>
          </a:xfrm>
        </p:grpSpPr>
        <p:pic>
          <p:nvPicPr>
            <p:cNvPr id="527" name="Google Shape;527;p80"/>
            <p:cNvPicPr preferRelativeResize="0"/>
            <p:nvPr/>
          </p:nvPicPr>
          <p:blipFill rotWithShape="1">
            <a:blip r:embed="rId5">
              <a:alphaModFix/>
            </a:blip>
            <a:srcRect b="0" l="0" r="0" t="0"/>
            <a:stretch/>
          </p:blipFill>
          <p:spPr>
            <a:xfrm>
              <a:off x="8547480" y="6028920"/>
              <a:ext cx="596520" cy="770760"/>
            </a:xfrm>
            <a:prstGeom prst="rect">
              <a:avLst/>
            </a:prstGeom>
            <a:noFill/>
            <a:ln>
              <a:noFill/>
            </a:ln>
          </p:spPr>
        </p:pic>
        <p:pic>
          <p:nvPicPr>
            <p:cNvPr descr="Related image" id="528" name="Google Shape;528;p80"/>
            <p:cNvPicPr preferRelativeResize="0"/>
            <p:nvPr/>
          </p:nvPicPr>
          <p:blipFill rotWithShape="1">
            <a:blip r:embed="rId6">
              <a:alphaModFix/>
            </a:blip>
            <a:srcRect b="0" l="0" r="0" t="0"/>
            <a:stretch/>
          </p:blipFill>
          <p:spPr>
            <a:xfrm>
              <a:off x="126720" y="141120"/>
              <a:ext cx="371160" cy="423720"/>
            </a:xfrm>
            <a:prstGeom prst="rect">
              <a:avLst/>
            </a:prstGeom>
            <a:noFill/>
            <a:ln>
              <a:noFill/>
            </a:ln>
          </p:spPr>
        </p:pic>
      </p:grpSp>
      <p:pic>
        <p:nvPicPr>
          <p:cNvPr id="529" name="Google Shape;529;p80"/>
          <p:cNvPicPr preferRelativeResize="0"/>
          <p:nvPr/>
        </p:nvPicPr>
        <p:blipFill rotWithShape="1">
          <a:blip r:embed="rId7">
            <a:alphaModFix/>
          </a:blip>
          <a:srcRect b="0" l="0" r="0" t="0"/>
          <a:stretch/>
        </p:blipFill>
        <p:spPr>
          <a:xfrm rot="1205400">
            <a:off x="7230600" y="292680"/>
            <a:ext cx="1171800" cy="1622520"/>
          </a:xfrm>
          <a:prstGeom prst="rect">
            <a:avLst/>
          </a:prstGeom>
          <a:noFill/>
          <a:ln>
            <a:noFill/>
          </a:ln>
        </p:spPr>
      </p:pic>
      <p:pic>
        <p:nvPicPr>
          <p:cNvPr descr="Reading Comprehension - Salterlee Primary School" id="530" name="Google Shape;530;p80"/>
          <p:cNvPicPr preferRelativeResize="0"/>
          <p:nvPr/>
        </p:nvPicPr>
        <p:blipFill rotWithShape="1">
          <a:blip r:embed="rId8">
            <a:alphaModFix/>
          </a:blip>
          <a:srcRect b="0" l="0" r="0" t="0"/>
          <a:stretch/>
        </p:blipFill>
        <p:spPr>
          <a:xfrm>
            <a:off x="312480" y="4958640"/>
            <a:ext cx="1013400" cy="1393920"/>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5" name="Shape 535"/>
        <p:cNvGrpSpPr/>
        <p:nvPr/>
      </p:nvGrpSpPr>
      <p:grpSpPr>
        <a:xfrm>
          <a:off x="0" y="0"/>
          <a:ext cx="0" cy="0"/>
          <a:chOff x="0" y="0"/>
          <a:chExt cx="0" cy="0"/>
        </a:xfrm>
      </p:grpSpPr>
      <p:sp>
        <p:nvSpPr>
          <p:cNvPr id="536" name="Google Shape;536;p81"/>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sp>
        <p:nvSpPr>
          <p:cNvPr id="537" name="Google Shape;537;p81"/>
          <p:cNvSpPr txBox="1"/>
          <p:nvPr/>
        </p:nvSpPr>
        <p:spPr>
          <a:xfrm>
            <a:off x="1535760" y="3046680"/>
            <a:ext cx="2370960" cy="64620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0" lang="en-GB" sz="2400" u="none" cap="none" strike="noStrike">
                <a:solidFill>
                  <a:srgbClr val="002060"/>
                </a:solidFill>
                <a:latin typeface="Quattrocento Sans"/>
                <a:ea typeface="Quattrocento Sans"/>
                <a:cs typeface="Quattrocento Sans"/>
                <a:sym typeface="Quattrocento Sans"/>
              </a:rPr>
              <a:t>Monday</a:t>
            </a:r>
            <a:endParaRPr b="0" i="0" sz="2400" u="none" cap="none" strike="noStrike">
              <a:latin typeface="Arial"/>
              <a:ea typeface="Arial"/>
              <a:cs typeface="Arial"/>
              <a:sym typeface="Arial"/>
            </a:endParaRPr>
          </a:p>
          <a:p>
            <a:pPr indent="0" lvl="0" marL="0" marR="0" rtl="0" algn="ctr">
              <a:lnSpc>
                <a:spcPct val="100000"/>
              </a:lnSpc>
              <a:spcBef>
                <a:spcPts val="0"/>
              </a:spcBef>
              <a:spcAft>
                <a:spcPts val="0"/>
              </a:spcAft>
              <a:buNone/>
            </a:pPr>
            <a:r>
              <a:rPr b="1" i="0" lang="en-GB" sz="1100" u="none" cap="none" strike="noStrike">
                <a:solidFill>
                  <a:srgbClr val="002060"/>
                </a:solidFill>
                <a:latin typeface="Quattrocento Sans"/>
                <a:ea typeface="Quattrocento Sans"/>
                <a:cs typeface="Quattrocento Sans"/>
                <a:sym typeface="Quattrocento Sans"/>
              </a:rPr>
              <a:t>RWI book bag book</a:t>
            </a:r>
            <a:endParaRPr b="0" i="0" sz="1100" u="none" cap="none" strike="noStrike">
              <a:latin typeface="Arial"/>
              <a:ea typeface="Arial"/>
              <a:cs typeface="Arial"/>
              <a:sym typeface="Arial"/>
            </a:endParaRPr>
          </a:p>
        </p:txBody>
      </p:sp>
      <p:sp>
        <p:nvSpPr>
          <p:cNvPr id="538" name="Google Shape;538;p81"/>
          <p:cNvSpPr txBox="1"/>
          <p:nvPr/>
        </p:nvSpPr>
        <p:spPr>
          <a:xfrm>
            <a:off x="6006240" y="3113640"/>
            <a:ext cx="2839680" cy="631080"/>
          </a:xfrm>
          <a:prstGeom prst="rect">
            <a:avLst/>
          </a:pr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0" lang="en-GB" sz="2400" u="none" cap="none" strike="noStrike">
                <a:solidFill>
                  <a:srgbClr val="002060"/>
                </a:solidFill>
                <a:latin typeface="Quattrocento Sans"/>
                <a:ea typeface="Quattrocento Sans"/>
                <a:cs typeface="Quattrocento Sans"/>
                <a:sym typeface="Quattrocento Sans"/>
              </a:rPr>
              <a:t>Friday</a:t>
            </a:r>
            <a:endParaRPr b="0" i="0" sz="2400" u="none" cap="none" strike="noStrike">
              <a:latin typeface="Arial"/>
              <a:ea typeface="Arial"/>
              <a:cs typeface="Arial"/>
              <a:sym typeface="Arial"/>
            </a:endParaRPr>
          </a:p>
          <a:p>
            <a:pPr indent="0" lvl="0" marL="0" marR="0" rtl="0" algn="ctr">
              <a:lnSpc>
                <a:spcPct val="100000"/>
              </a:lnSpc>
              <a:spcBef>
                <a:spcPts val="0"/>
              </a:spcBef>
              <a:spcAft>
                <a:spcPts val="0"/>
              </a:spcAft>
              <a:buNone/>
            </a:pPr>
            <a:r>
              <a:rPr b="1" i="0" lang="en-GB" sz="1050" u="none" cap="none" strike="noStrike">
                <a:solidFill>
                  <a:srgbClr val="002060"/>
                </a:solidFill>
                <a:latin typeface="Quattrocento Sans"/>
                <a:ea typeface="Quattrocento Sans"/>
                <a:cs typeface="Quattrocento Sans"/>
                <a:sym typeface="Quattrocento Sans"/>
              </a:rPr>
              <a:t>RWI (Fred time) book</a:t>
            </a:r>
            <a:endParaRPr b="0" i="0" sz="1050" u="none" cap="none" strike="noStrike">
              <a:latin typeface="Arial"/>
              <a:ea typeface="Arial"/>
              <a:cs typeface="Arial"/>
              <a:sym typeface="Arial"/>
            </a:endParaRPr>
          </a:p>
        </p:txBody>
      </p:sp>
      <p:grpSp>
        <p:nvGrpSpPr>
          <p:cNvPr id="539" name="Google Shape;539;p81"/>
          <p:cNvGrpSpPr/>
          <p:nvPr/>
        </p:nvGrpSpPr>
        <p:grpSpPr>
          <a:xfrm>
            <a:off x="126720" y="141120"/>
            <a:ext cx="9017280" cy="6658560"/>
            <a:chOff x="126720" y="141120"/>
            <a:chExt cx="9017280" cy="6658560"/>
          </a:xfrm>
        </p:grpSpPr>
        <p:pic>
          <p:nvPicPr>
            <p:cNvPr id="540" name="Google Shape;540;p81"/>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541" name="Google Shape;541;p81"/>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grpSp>
        <p:nvGrpSpPr>
          <p:cNvPr id="542" name="Google Shape;542;p81"/>
          <p:cNvGrpSpPr/>
          <p:nvPr/>
        </p:nvGrpSpPr>
        <p:grpSpPr>
          <a:xfrm>
            <a:off x="741494" y="123224"/>
            <a:ext cx="8149636" cy="3219151"/>
            <a:chOff x="741494" y="123224"/>
            <a:chExt cx="8149636" cy="3219151"/>
          </a:xfrm>
        </p:grpSpPr>
        <p:pic>
          <p:nvPicPr>
            <p:cNvPr id="543" name="Google Shape;543;p81"/>
            <p:cNvPicPr preferRelativeResize="0"/>
            <p:nvPr/>
          </p:nvPicPr>
          <p:blipFill rotWithShape="1">
            <a:blip r:embed="rId5">
              <a:alphaModFix/>
            </a:blip>
            <a:srcRect b="0" l="0" r="0" t="0"/>
            <a:stretch/>
          </p:blipFill>
          <p:spPr>
            <a:xfrm rot="-679800">
              <a:off x="979560" y="327240"/>
              <a:ext cx="2340360" cy="2655720"/>
            </a:xfrm>
            <a:prstGeom prst="rect">
              <a:avLst/>
            </a:prstGeom>
            <a:noFill/>
            <a:ln>
              <a:noFill/>
            </a:ln>
          </p:spPr>
        </p:pic>
        <p:pic>
          <p:nvPicPr>
            <p:cNvPr id="544" name="Google Shape;544;p81"/>
            <p:cNvPicPr preferRelativeResize="0"/>
            <p:nvPr/>
          </p:nvPicPr>
          <p:blipFill rotWithShape="1">
            <a:blip r:embed="rId6">
              <a:alphaModFix/>
            </a:blip>
            <a:srcRect b="0" l="0" r="0" t="0"/>
            <a:stretch/>
          </p:blipFill>
          <p:spPr>
            <a:xfrm rot="-4704000">
              <a:off x="6190560" y="-40680"/>
              <a:ext cx="2020320" cy="3036600"/>
            </a:xfrm>
            <a:prstGeom prst="rect">
              <a:avLst/>
            </a:prstGeom>
            <a:noFill/>
            <a:ln>
              <a:noFill/>
            </a:ln>
          </p:spPr>
        </p:pic>
        <p:pic>
          <p:nvPicPr>
            <p:cNvPr descr="Read Write Inc. Phonics: Red Ditty Book Bag Book 1 Let's get wet: Oxford  University Press" id="545" name="Google Shape;545;p81"/>
            <p:cNvPicPr preferRelativeResize="0"/>
            <p:nvPr/>
          </p:nvPicPr>
          <p:blipFill rotWithShape="1">
            <a:blip r:embed="rId7">
              <a:alphaModFix/>
            </a:blip>
            <a:srcRect b="0" l="0" r="0" t="0"/>
            <a:stretch/>
          </p:blipFill>
          <p:spPr>
            <a:xfrm rot="1067400">
              <a:off x="2662920" y="1109880"/>
              <a:ext cx="1744200" cy="2014200"/>
            </a:xfrm>
            <a:prstGeom prst="rect">
              <a:avLst/>
            </a:prstGeom>
            <a:noFill/>
            <a:ln>
              <a:noFill/>
            </a:ln>
          </p:spPr>
        </p:pic>
        <p:pic>
          <p:nvPicPr>
            <p:cNvPr descr="Read Write Inc. Phonics: Red Ditty Book 4 Jam : Munton, Gill, Archbold,  Tim, Miskin, Ruth: Amazon.in: Books" id="546" name="Google Shape;546;p81"/>
            <p:cNvPicPr preferRelativeResize="0"/>
            <p:nvPr/>
          </p:nvPicPr>
          <p:blipFill rotWithShape="1">
            <a:blip r:embed="rId8">
              <a:alphaModFix/>
            </a:blip>
            <a:srcRect b="0" l="0" r="0" t="0"/>
            <a:stretch/>
          </p:blipFill>
          <p:spPr>
            <a:xfrm rot="-589800">
              <a:off x="5365080" y="1638000"/>
              <a:ext cx="2400120" cy="1438560"/>
            </a:xfrm>
            <a:prstGeom prst="rect">
              <a:avLst/>
            </a:prstGeom>
            <a:noFill/>
            <a:ln>
              <a:noFill/>
            </a:ln>
          </p:spPr>
        </p:pic>
      </p:grpSp>
      <p:pic>
        <p:nvPicPr>
          <p:cNvPr descr="A row of books on a shelf&#10;&#10;Description automatically generated" id="547" name="Google Shape;547;p81"/>
          <p:cNvPicPr preferRelativeResize="0"/>
          <p:nvPr/>
        </p:nvPicPr>
        <p:blipFill rotWithShape="1">
          <a:blip r:embed="rId9">
            <a:alphaModFix/>
          </a:blip>
          <a:srcRect b="0" l="0" r="0" t="0"/>
          <a:stretch/>
        </p:blipFill>
        <p:spPr>
          <a:xfrm>
            <a:off x="1268640" y="4185000"/>
            <a:ext cx="3152520" cy="2080800"/>
          </a:xfrm>
          <a:prstGeom prst="rect">
            <a:avLst/>
          </a:prstGeom>
          <a:noFill/>
          <a:ln>
            <a:noFill/>
          </a:ln>
        </p:spPr>
      </p:pic>
      <p:pic>
        <p:nvPicPr>
          <p:cNvPr descr="A board with books and pictures on it&#10;&#10;Description automatically generated" id="548" name="Google Shape;548;p81"/>
          <p:cNvPicPr preferRelativeResize="0"/>
          <p:nvPr/>
        </p:nvPicPr>
        <p:blipFill rotWithShape="1">
          <a:blip r:embed="rId10">
            <a:alphaModFix/>
          </a:blip>
          <a:srcRect b="0" l="0" r="0" t="0"/>
          <a:stretch/>
        </p:blipFill>
        <p:spPr>
          <a:xfrm>
            <a:off x="4663080" y="4185000"/>
            <a:ext cx="3167280" cy="208080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53" name="Shape 553"/>
        <p:cNvGrpSpPr/>
        <p:nvPr/>
      </p:nvGrpSpPr>
      <p:grpSpPr>
        <a:xfrm>
          <a:off x="0" y="0"/>
          <a:ext cx="0" cy="0"/>
          <a:chOff x="0" y="0"/>
          <a:chExt cx="0" cy="0"/>
        </a:xfrm>
      </p:grpSpPr>
      <p:sp>
        <p:nvSpPr>
          <p:cNvPr id="554" name="Google Shape;554;p82"/>
          <p:cNvSpPr txBox="1"/>
          <p:nvPr/>
        </p:nvSpPr>
        <p:spPr>
          <a:xfrm>
            <a:off x="454320" y="33840"/>
            <a:ext cx="8229600" cy="1143000"/>
          </a:xfrm>
          <a:prstGeom prst="rect">
            <a:avLst/>
          </a:prstGeom>
          <a:no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Phonics (Fred Time)</a:t>
            </a:r>
            <a:endParaRPr b="0" i="0" sz="3600" u="none" cap="none" strike="noStrike">
              <a:latin typeface="Arial"/>
              <a:ea typeface="Arial"/>
              <a:cs typeface="Arial"/>
              <a:sym typeface="Arial"/>
            </a:endParaRPr>
          </a:p>
        </p:txBody>
      </p:sp>
      <p:pic>
        <p:nvPicPr>
          <p:cNvPr descr="Image result for Read Write Inc fred the frog" id="555" name="Google Shape;555;p82"/>
          <p:cNvPicPr preferRelativeResize="0"/>
          <p:nvPr/>
        </p:nvPicPr>
        <p:blipFill rotWithShape="1">
          <a:blip r:embed="rId3">
            <a:alphaModFix/>
          </a:blip>
          <a:srcRect b="0" l="0" r="0" t="0"/>
          <a:stretch/>
        </p:blipFill>
        <p:spPr>
          <a:xfrm rot="992400">
            <a:off x="2828520" y="2995200"/>
            <a:ext cx="2281320" cy="1067400"/>
          </a:xfrm>
          <a:prstGeom prst="rect">
            <a:avLst/>
          </a:prstGeom>
          <a:noFill/>
          <a:ln>
            <a:noFill/>
          </a:ln>
        </p:spPr>
      </p:pic>
      <p:sp>
        <p:nvSpPr>
          <p:cNvPr id="556" name="Google Shape;556;p82"/>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pic>
        <p:nvPicPr>
          <p:cNvPr descr="Read Write Inc.: Green Word Cards (READ WRITE INC PHONICS): Amazon.co.uk:  Munton, Gill: 9780198460411: Books" id="557" name="Google Shape;557;p82"/>
          <p:cNvPicPr preferRelativeResize="0"/>
          <p:nvPr/>
        </p:nvPicPr>
        <p:blipFill rotWithShape="1">
          <a:blip r:embed="rId4">
            <a:alphaModFix/>
          </a:blip>
          <a:srcRect b="0" l="0" r="0" t="0"/>
          <a:stretch/>
        </p:blipFill>
        <p:spPr>
          <a:xfrm rot="-720000">
            <a:off x="7297920" y="3900600"/>
            <a:ext cx="1608480" cy="1139400"/>
          </a:xfrm>
          <a:prstGeom prst="rect">
            <a:avLst/>
          </a:prstGeom>
          <a:noFill/>
          <a:ln>
            <a:noFill/>
          </a:ln>
        </p:spPr>
      </p:pic>
      <p:pic>
        <p:nvPicPr>
          <p:cNvPr descr="A screen shot of a chart&#10;&#10;Description automatically generated with low confidence" id="558" name="Google Shape;558;p82"/>
          <p:cNvPicPr preferRelativeResize="0"/>
          <p:nvPr/>
        </p:nvPicPr>
        <p:blipFill rotWithShape="1">
          <a:blip r:embed="rId5">
            <a:alphaModFix/>
          </a:blip>
          <a:srcRect b="0" l="0" r="0" t="0"/>
          <a:stretch/>
        </p:blipFill>
        <p:spPr>
          <a:xfrm>
            <a:off x="2095920" y="1003320"/>
            <a:ext cx="4812840" cy="5286600"/>
          </a:xfrm>
          <a:prstGeom prst="rect">
            <a:avLst/>
          </a:prstGeom>
          <a:noFill/>
          <a:ln>
            <a:noFill/>
          </a:ln>
        </p:spPr>
      </p:pic>
      <p:pic>
        <p:nvPicPr>
          <p:cNvPr descr="Phonics - St Thomas CE Academy" id="559" name="Google Shape;559;p82"/>
          <p:cNvPicPr preferRelativeResize="0"/>
          <p:nvPr/>
        </p:nvPicPr>
        <p:blipFill rotWithShape="1">
          <a:blip r:embed="rId6">
            <a:alphaModFix/>
          </a:blip>
          <a:srcRect b="0" l="0" r="0" t="0"/>
          <a:stretch/>
        </p:blipFill>
        <p:spPr>
          <a:xfrm rot="1162200">
            <a:off x="7104600" y="2214000"/>
            <a:ext cx="1798920" cy="1167120"/>
          </a:xfrm>
          <a:prstGeom prst="rect">
            <a:avLst/>
          </a:prstGeom>
          <a:noFill/>
          <a:ln>
            <a:noFill/>
          </a:ln>
        </p:spPr>
      </p:pic>
      <p:pic>
        <p:nvPicPr>
          <p:cNvPr descr="High View School - Early Reading" id="560" name="Google Shape;560;p82"/>
          <p:cNvPicPr preferRelativeResize="0"/>
          <p:nvPr/>
        </p:nvPicPr>
        <p:blipFill rotWithShape="1">
          <a:blip r:embed="rId7">
            <a:alphaModFix/>
          </a:blip>
          <a:srcRect b="0" l="0" r="0" t="0"/>
          <a:stretch/>
        </p:blipFill>
        <p:spPr>
          <a:xfrm rot="-1002000">
            <a:off x="345960" y="1833120"/>
            <a:ext cx="1307880" cy="1719000"/>
          </a:xfrm>
          <a:prstGeom prst="rect">
            <a:avLst/>
          </a:prstGeom>
          <a:noFill/>
          <a:ln>
            <a:noFill/>
          </a:ln>
        </p:spPr>
      </p:pic>
      <p:grpSp>
        <p:nvGrpSpPr>
          <p:cNvPr id="561" name="Google Shape;561;p82"/>
          <p:cNvGrpSpPr/>
          <p:nvPr/>
        </p:nvGrpSpPr>
        <p:grpSpPr>
          <a:xfrm>
            <a:off x="126720" y="141120"/>
            <a:ext cx="9017280" cy="6658560"/>
            <a:chOff x="126720" y="141120"/>
            <a:chExt cx="9017280" cy="6658560"/>
          </a:xfrm>
        </p:grpSpPr>
        <p:pic>
          <p:nvPicPr>
            <p:cNvPr id="562" name="Google Shape;562;p82"/>
            <p:cNvPicPr preferRelativeResize="0"/>
            <p:nvPr/>
          </p:nvPicPr>
          <p:blipFill rotWithShape="1">
            <a:blip r:embed="rId8">
              <a:alphaModFix/>
            </a:blip>
            <a:srcRect b="0" l="0" r="0" t="0"/>
            <a:stretch/>
          </p:blipFill>
          <p:spPr>
            <a:xfrm>
              <a:off x="8547480" y="6028920"/>
              <a:ext cx="596520" cy="770760"/>
            </a:xfrm>
            <a:prstGeom prst="rect">
              <a:avLst/>
            </a:prstGeom>
            <a:noFill/>
            <a:ln>
              <a:noFill/>
            </a:ln>
          </p:spPr>
        </p:pic>
        <p:pic>
          <p:nvPicPr>
            <p:cNvPr descr="Related image" id="563" name="Google Shape;563;p82"/>
            <p:cNvPicPr preferRelativeResize="0"/>
            <p:nvPr/>
          </p:nvPicPr>
          <p:blipFill rotWithShape="1">
            <a:blip r:embed="rId9">
              <a:alphaModFix/>
            </a:blip>
            <a:srcRect b="0" l="0" r="0" t="0"/>
            <a:stretch/>
          </p:blipFill>
          <p:spPr>
            <a:xfrm>
              <a:off x="126720" y="141120"/>
              <a:ext cx="371160" cy="423720"/>
            </a:xfrm>
            <a:prstGeom prst="rect">
              <a:avLst/>
            </a:prstGeom>
            <a:noFill/>
            <a:ln>
              <a:noFill/>
            </a:ln>
          </p:spPr>
        </p:pic>
      </p:grpSp>
      <p:pic>
        <p:nvPicPr>
          <p:cNvPr descr="A picture containing person, games, indoor games and sports, tabletop game&#10;&#10;Description automatically generated" id="564" name="Google Shape;564;p82"/>
          <p:cNvPicPr preferRelativeResize="0"/>
          <p:nvPr/>
        </p:nvPicPr>
        <p:blipFill rotWithShape="1">
          <a:blip r:embed="rId10">
            <a:alphaModFix/>
          </a:blip>
          <a:srcRect b="0" l="0" r="0" t="0"/>
          <a:stretch/>
        </p:blipFill>
        <p:spPr>
          <a:xfrm rot="518400">
            <a:off x="449640" y="3913560"/>
            <a:ext cx="1465920" cy="153036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9" name="Shape 569"/>
        <p:cNvGrpSpPr/>
        <p:nvPr/>
      </p:nvGrpSpPr>
      <p:grpSpPr>
        <a:xfrm>
          <a:off x="0" y="0"/>
          <a:ext cx="0" cy="0"/>
          <a:chOff x="0" y="0"/>
          <a:chExt cx="0" cy="0"/>
        </a:xfrm>
      </p:grpSpPr>
      <p:sp>
        <p:nvSpPr>
          <p:cNvPr id="570" name="Google Shape;570;p83"/>
          <p:cNvSpPr txBox="1"/>
          <p:nvPr/>
        </p:nvSpPr>
        <p:spPr>
          <a:xfrm>
            <a:off x="510480" y="207360"/>
            <a:ext cx="8229600" cy="1143000"/>
          </a:xfrm>
          <a:prstGeom prst="rect">
            <a:avLst/>
          </a:prstGeom>
          <a:no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Communication</a:t>
            </a:r>
            <a:endParaRPr b="0" i="0" sz="3600" u="none" cap="none" strike="noStrike">
              <a:latin typeface="Arial"/>
              <a:ea typeface="Arial"/>
              <a:cs typeface="Arial"/>
              <a:sym typeface="Arial"/>
            </a:endParaRPr>
          </a:p>
        </p:txBody>
      </p:sp>
      <p:sp>
        <p:nvSpPr>
          <p:cNvPr id="571" name="Google Shape;571;p83"/>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572" name="Google Shape;572;p83"/>
          <p:cNvGrpSpPr/>
          <p:nvPr/>
        </p:nvGrpSpPr>
        <p:grpSpPr>
          <a:xfrm>
            <a:off x="126720" y="141120"/>
            <a:ext cx="9017280" cy="6658560"/>
            <a:chOff x="126720" y="141120"/>
            <a:chExt cx="9017280" cy="6658560"/>
          </a:xfrm>
        </p:grpSpPr>
        <p:pic>
          <p:nvPicPr>
            <p:cNvPr id="573" name="Google Shape;573;p83"/>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574" name="Google Shape;574;p83"/>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pic>
        <p:nvPicPr>
          <p:cNvPr descr="A screenshot of a web page&#10;&#10;AI-generated content may be incorrect." id="575" name="Google Shape;575;p83"/>
          <p:cNvPicPr preferRelativeResize="0"/>
          <p:nvPr/>
        </p:nvPicPr>
        <p:blipFill rotWithShape="1">
          <a:blip r:embed="rId5">
            <a:alphaModFix/>
          </a:blip>
          <a:srcRect b="0" l="0" r="0" t="0"/>
          <a:stretch/>
        </p:blipFill>
        <p:spPr>
          <a:xfrm>
            <a:off x="4324680" y="1193400"/>
            <a:ext cx="3992040" cy="5086080"/>
          </a:xfrm>
          <a:prstGeom prst="rect">
            <a:avLst/>
          </a:prstGeom>
          <a:noFill/>
          <a:ln>
            <a:noFill/>
          </a:ln>
        </p:spPr>
      </p:pic>
      <p:sp>
        <p:nvSpPr>
          <p:cNvPr id="576" name="Google Shape;576;p83"/>
          <p:cNvSpPr txBox="1"/>
          <p:nvPr/>
        </p:nvSpPr>
        <p:spPr>
          <a:xfrm>
            <a:off x="498240" y="1193400"/>
            <a:ext cx="3008520" cy="3970440"/>
          </a:xfrm>
          <a:prstGeom prst="rect">
            <a:avLst/>
          </a:prstGeom>
          <a:no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cap="none" strike="noStrike">
              <a:latin typeface="Arial"/>
              <a:ea typeface="Arial"/>
              <a:cs typeface="Arial"/>
              <a:sym typeface="Arial"/>
            </a:endParaRPr>
          </a:p>
          <a:p>
            <a:pPr indent="0" lvl="0" marL="0" marR="0" rtl="0" algn="l">
              <a:lnSpc>
                <a:spcPct val="100000"/>
              </a:lnSpc>
              <a:spcBef>
                <a:spcPts val="0"/>
              </a:spcBef>
              <a:spcAft>
                <a:spcPts val="0"/>
              </a:spcAft>
              <a:buNone/>
            </a:pPr>
            <a:r>
              <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Weekly overviews of learning and reminders </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 </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Weekly parent/ carer letter </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 </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Monthly ‘Round Up’</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 </a:t>
            </a:r>
            <a:endParaRPr b="0" i="0" sz="1800" u="none" cap="none" strike="noStrike">
              <a:latin typeface="Arial"/>
              <a:ea typeface="Arial"/>
              <a:cs typeface="Arial"/>
              <a:sym typeface="Arial"/>
            </a:endParaRPr>
          </a:p>
          <a:p>
            <a:pPr indent="-285840" lvl="0" marL="285840" marR="0" rtl="0" algn="l">
              <a:lnSpc>
                <a:spcPct val="100000"/>
              </a:lnSpc>
              <a:spcBef>
                <a:spcPts val="0"/>
              </a:spcBef>
              <a:spcAft>
                <a:spcPts val="0"/>
              </a:spcAft>
              <a:buClr>
                <a:srgbClr val="000000"/>
              </a:buClr>
              <a:buSzPts val="1800"/>
              <a:buFont typeface="Arial"/>
              <a:buChar char="•"/>
            </a:pPr>
            <a:r>
              <a:rPr b="0" i="0" lang="en-GB" sz="1800" u="none" cap="none" strike="noStrike">
                <a:solidFill>
                  <a:srgbClr val="002060"/>
                </a:solidFill>
                <a:latin typeface="Quattrocento Sans"/>
                <a:ea typeface="Quattrocento Sans"/>
                <a:cs typeface="Quattrocento Sans"/>
                <a:sym typeface="Quattrocento Sans"/>
              </a:rPr>
              <a:t>Email </a:t>
            </a:r>
            <a:r>
              <a:rPr b="0" i="0" lang="en-GB" sz="1800" u="sng" cap="none" strike="noStrike">
                <a:solidFill>
                  <a:schemeClr val="hlink"/>
                </a:solidFill>
                <a:latin typeface="Quattrocento Sans"/>
                <a:ea typeface="Quattrocento Sans"/>
                <a:cs typeface="Quattrocento Sans"/>
                <a:sym typeface="Quattrocento Sans"/>
                <a:hlinkClick r:id="rId6"/>
              </a:rPr>
              <a:t>office@steyningprimary.org.uk</a:t>
            </a:r>
            <a:r>
              <a:rPr b="0" i="0" lang="en-GB" sz="1800" u="none" cap="none" strike="noStrike">
                <a:solidFill>
                  <a:srgbClr val="002060"/>
                </a:solidFill>
                <a:latin typeface="Quattrocento Sans"/>
                <a:ea typeface="Quattrocento Sans"/>
                <a:cs typeface="Quattrocento Sans"/>
                <a:sym typeface="Quattrocento Sans"/>
              </a:rPr>
              <a:t>  for enquiries for your class teacher </a:t>
            </a:r>
            <a:endParaRPr b="0" i="0" sz="1800" u="none" cap="none" strike="noStrike">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81" name="Shape 581"/>
        <p:cNvGrpSpPr/>
        <p:nvPr/>
      </p:nvGrpSpPr>
      <p:grpSpPr>
        <a:xfrm>
          <a:off x="0" y="0"/>
          <a:ext cx="0" cy="0"/>
          <a:chOff x="0" y="0"/>
          <a:chExt cx="0" cy="0"/>
        </a:xfrm>
      </p:grpSpPr>
      <p:sp>
        <p:nvSpPr>
          <p:cNvPr id="582" name="Google Shape;582;p84"/>
          <p:cNvSpPr txBox="1"/>
          <p:nvPr/>
        </p:nvSpPr>
        <p:spPr>
          <a:xfrm>
            <a:off x="457200" y="0"/>
            <a:ext cx="8229600" cy="1143000"/>
          </a:xfrm>
          <a:prstGeom prst="rect">
            <a:avLst/>
          </a:prstGeom>
          <a:no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Primary Assessments</a:t>
            </a:r>
            <a:endParaRPr b="0" i="0" sz="3600" u="none" cap="none" strike="noStrike">
              <a:latin typeface="Arial"/>
              <a:ea typeface="Arial"/>
              <a:cs typeface="Arial"/>
              <a:sym typeface="Arial"/>
            </a:endParaRPr>
          </a:p>
        </p:txBody>
      </p:sp>
      <p:sp>
        <p:nvSpPr>
          <p:cNvPr id="583" name="Google Shape;583;p84"/>
          <p:cNvSpPr txBox="1"/>
          <p:nvPr/>
        </p:nvSpPr>
        <p:spPr>
          <a:xfrm>
            <a:off x="457200" y="963360"/>
            <a:ext cx="8229600" cy="5162760"/>
          </a:xfrm>
          <a:prstGeom prst="rect">
            <a:avLst/>
          </a:prstGeom>
          <a:noFill/>
          <a:ln>
            <a:noFill/>
          </a:ln>
        </p:spPr>
        <p:txBody>
          <a:bodyPr anchorCtr="0" anchor="t" bIns="45700" lIns="91425" spcFirstLastPara="1" rIns="91425" wrap="square" tIns="45700">
            <a:normAutofit/>
          </a:bodyPr>
          <a:lstStyle/>
          <a:p>
            <a:pPr indent="-343080" lvl="0" marL="457200" marR="0" rtl="0" algn="l">
              <a:lnSpc>
                <a:spcPct val="100000"/>
              </a:lnSpc>
              <a:spcBef>
                <a:spcPts val="0"/>
              </a:spcBef>
              <a:spcAft>
                <a:spcPts val="0"/>
              </a:spcAft>
              <a:buClr>
                <a:srgbClr val="000000"/>
              </a:buClr>
              <a:buSzPts val="1080"/>
              <a:buFont typeface="Arial"/>
              <a:buChar char="•"/>
            </a:pPr>
            <a:r>
              <a:rPr b="0" i="0" lang="en-GB" sz="2400" u="none" cap="none" strike="noStrike">
                <a:solidFill>
                  <a:srgbClr val="002060"/>
                </a:solidFill>
                <a:latin typeface="Quattrocento Sans"/>
                <a:ea typeface="Quattrocento Sans"/>
                <a:cs typeface="Quattrocento Sans"/>
                <a:sym typeface="Quattrocento Sans"/>
              </a:rPr>
              <a:t>Year 1 Phonics screening June 2027</a:t>
            </a:r>
            <a:endParaRPr b="0" i="0" sz="2400" u="none" cap="none" strike="noStrike">
              <a:latin typeface="Arial"/>
              <a:ea typeface="Arial"/>
              <a:cs typeface="Arial"/>
              <a:sym typeface="Arial"/>
            </a:endParaRPr>
          </a:p>
          <a:p>
            <a:pPr indent="-343080" lvl="0" marL="457200" marR="0" rtl="0" algn="l">
              <a:lnSpc>
                <a:spcPct val="100000"/>
              </a:lnSpc>
              <a:spcBef>
                <a:spcPts val="360"/>
              </a:spcBef>
              <a:spcAft>
                <a:spcPts val="0"/>
              </a:spcAft>
              <a:buClr>
                <a:srgbClr val="000000"/>
              </a:buClr>
              <a:buSzPts val="1080"/>
              <a:buFont typeface="Arial"/>
              <a:buChar char="•"/>
            </a:pPr>
            <a:r>
              <a:rPr b="0" i="0" lang="en-GB" sz="2400" u="none" cap="none" strike="noStrike">
                <a:solidFill>
                  <a:srgbClr val="002060"/>
                </a:solidFill>
                <a:latin typeface="Quattrocento Sans"/>
                <a:ea typeface="Quattrocento Sans"/>
                <a:cs typeface="Quattrocento Sans"/>
                <a:sym typeface="Quattrocento Sans"/>
              </a:rPr>
              <a:t> </a:t>
            </a:r>
            <a:endParaRPr b="0" i="0" sz="2400" u="none" cap="none" strike="noStrike">
              <a:latin typeface="Arial"/>
              <a:ea typeface="Arial"/>
              <a:cs typeface="Arial"/>
              <a:sym typeface="Arial"/>
            </a:endParaRPr>
          </a:p>
          <a:p>
            <a:pPr indent="-343080" lvl="0" marL="457200" marR="0" rtl="0" algn="l">
              <a:lnSpc>
                <a:spcPct val="100000"/>
              </a:lnSpc>
              <a:spcBef>
                <a:spcPts val="360"/>
              </a:spcBef>
              <a:spcAft>
                <a:spcPts val="0"/>
              </a:spcAft>
              <a:buClr>
                <a:srgbClr val="000000"/>
              </a:buClr>
              <a:buSzPts val="1080"/>
              <a:buFont typeface="Arial"/>
              <a:buChar char="•"/>
            </a:pPr>
            <a:r>
              <a:rPr b="0" i="0" lang="en-GB" sz="2400" u="none" cap="none" strike="noStrike">
                <a:solidFill>
                  <a:srgbClr val="002060"/>
                </a:solidFill>
                <a:latin typeface="Quattrocento Sans"/>
                <a:ea typeface="Quattrocento Sans"/>
                <a:cs typeface="Quattrocento Sans"/>
                <a:sym typeface="Quattrocento Sans"/>
              </a:rPr>
              <a:t>Children will sit their first assessment paper(s) in Summer term of Year 2. These are in Reading, Maths, Spelling and Punctuation. </a:t>
            </a:r>
            <a:endParaRPr b="0" i="0" sz="2400" u="none" cap="none" strike="noStrike">
              <a:latin typeface="Arial"/>
              <a:ea typeface="Arial"/>
              <a:cs typeface="Arial"/>
              <a:sym typeface="Arial"/>
            </a:endParaRPr>
          </a:p>
        </p:txBody>
      </p:sp>
      <p:sp>
        <p:nvSpPr>
          <p:cNvPr id="584" name="Google Shape;584;p84"/>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585" name="Google Shape;585;p84"/>
          <p:cNvGrpSpPr/>
          <p:nvPr/>
        </p:nvGrpSpPr>
        <p:grpSpPr>
          <a:xfrm>
            <a:off x="126720" y="141120"/>
            <a:ext cx="9017280" cy="6658560"/>
            <a:chOff x="126720" y="141120"/>
            <a:chExt cx="9017280" cy="6658560"/>
          </a:xfrm>
        </p:grpSpPr>
        <p:pic>
          <p:nvPicPr>
            <p:cNvPr id="586" name="Google Shape;586;p84"/>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587" name="Google Shape;587;p84"/>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pic>
        <p:nvPicPr>
          <p:cNvPr descr="Year 1 Phonics Screening - St Joseph's Catholic Primary School" id="588" name="Google Shape;588;p84"/>
          <p:cNvPicPr preferRelativeResize="0"/>
          <p:nvPr/>
        </p:nvPicPr>
        <p:blipFill rotWithShape="1">
          <a:blip r:embed="rId5">
            <a:alphaModFix/>
          </a:blip>
          <a:srcRect b="0" l="0" r="53042" t="0"/>
          <a:stretch/>
        </p:blipFill>
        <p:spPr>
          <a:xfrm>
            <a:off x="1741320" y="3449160"/>
            <a:ext cx="1576440" cy="2445480"/>
          </a:xfrm>
          <a:prstGeom prst="rect">
            <a:avLst/>
          </a:prstGeom>
          <a:noFill/>
          <a:ln>
            <a:noFill/>
          </a:ln>
        </p:spPr>
      </p:pic>
      <p:pic>
        <p:nvPicPr>
          <p:cNvPr descr="Year 1 Phonic Screening Check | Hardwick Green Academy" id="589" name="Google Shape;589;p84"/>
          <p:cNvPicPr preferRelativeResize="0"/>
          <p:nvPr/>
        </p:nvPicPr>
        <p:blipFill rotWithShape="1">
          <a:blip r:embed="rId6">
            <a:alphaModFix/>
          </a:blip>
          <a:srcRect b="0" l="0" r="0" t="0"/>
          <a:stretch/>
        </p:blipFill>
        <p:spPr>
          <a:xfrm>
            <a:off x="4088880" y="3612960"/>
            <a:ext cx="2773080" cy="190116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4" name="Shape 594"/>
        <p:cNvGrpSpPr/>
        <p:nvPr/>
      </p:nvGrpSpPr>
      <p:grpSpPr>
        <a:xfrm>
          <a:off x="0" y="0"/>
          <a:ext cx="0" cy="0"/>
          <a:chOff x="0" y="0"/>
          <a:chExt cx="0" cy="0"/>
        </a:xfrm>
      </p:grpSpPr>
      <p:sp>
        <p:nvSpPr>
          <p:cNvPr id="595" name="Google Shape;595;p85"/>
          <p:cNvSpPr txBox="1"/>
          <p:nvPr/>
        </p:nvSpPr>
        <p:spPr>
          <a:xfrm>
            <a:off x="377640" y="1566360"/>
            <a:ext cx="8229600" cy="4087080"/>
          </a:xfrm>
          <a:prstGeom prst="rect">
            <a:avLst/>
          </a:prstGeom>
          <a:noFill/>
          <a:ln>
            <a:noFill/>
          </a:ln>
        </p:spPr>
        <p:txBody>
          <a:bodyPr anchorCtr="0" anchor="t" bIns="45700" lIns="91425" spcFirstLastPara="1" rIns="91425" wrap="square" tIns="45700">
            <a:normAutofit/>
          </a:bodyPr>
          <a:lstStyle/>
          <a:p>
            <a:pPr indent="-343080" lvl="0" marL="457200" marR="0" rtl="0" algn="l">
              <a:lnSpc>
                <a:spcPct val="150000"/>
              </a:lnSpc>
              <a:spcBef>
                <a:spcPts val="0"/>
              </a:spcBef>
              <a:spcAft>
                <a:spcPts val="0"/>
              </a:spcAft>
              <a:buClr>
                <a:srgbClr val="000000"/>
              </a:buClr>
              <a:buSzPts val="1440"/>
              <a:buFont typeface="Arial"/>
              <a:buChar char="•"/>
            </a:pPr>
            <a:r>
              <a:rPr b="0" i="0" lang="en-GB" sz="3200" u="none" cap="none" strike="noStrike">
                <a:solidFill>
                  <a:srgbClr val="002060"/>
                </a:solidFill>
                <a:latin typeface="Quattrocento Sans"/>
                <a:ea typeface="Quattrocento Sans"/>
                <a:cs typeface="Quattrocento Sans"/>
                <a:sym typeface="Quattrocento Sans"/>
              </a:rPr>
              <a:t>Tuesday 1st September 2026</a:t>
            </a:r>
            <a:endParaRPr b="0" i="0" sz="3200" u="none" cap="none" strike="noStrike">
              <a:latin typeface="Arial"/>
              <a:ea typeface="Arial"/>
              <a:cs typeface="Arial"/>
              <a:sym typeface="Arial"/>
            </a:endParaRPr>
          </a:p>
          <a:p>
            <a:pPr indent="-343080" lvl="0" marL="457200" marR="0" rtl="0" algn="l">
              <a:lnSpc>
                <a:spcPct val="150000"/>
              </a:lnSpc>
              <a:spcBef>
                <a:spcPts val="360"/>
              </a:spcBef>
              <a:spcAft>
                <a:spcPts val="0"/>
              </a:spcAft>
              <a:buClr>
                <a:srgbClr val="000000"/>
              </a:buClr>
              <a:buSzPts val="1440"/>
              <a:buFont typeface="Arial"/>
              <a:buChar char="•"/>
            </a:pPr>
            <a:r>
              <a:rPr b="0" i="0" lang="en-GB" sz="3200" u="none" cap="none" strike="noStrike">
                <a:solidFill>
                  <a:srgbClr val="002060"/>
                </a:solidFill>
                <a:latin typeface="Quattrocento Sans"/>
                <a:ea typeface="Quattrocento Sans"/>
                <a:cs typeface="Quattrocento Sans"/>
                <a:sym typeface="Quattrocento Sans"/>
              </a:rPr>
              <a:t>Tuesday 26</a:t>
            </a:r>
            <a:r>
              <a:rPr b="0" baseline="30000" i="0" lang="en-GB" sz="3696" u="none" cap="none" strike="noStrike">
                <a:solidFill>
                  <a:srgbClr val="002060"/>
                </a:solidFill>
                <a:latin typeface="Quattrocento Sans"/>
                <a:ea typeface="Quattrocento Sans"/>
                <a:cs typeface="Quattrocento Sans"/>
                <a:sym typeface="Quattrocento Sans"/>
              </a:rPr>
              <a:t>th</a:t>
            </a:r>
            <a:r>
              <a:rPr b="0" i="0" lang="en-GB" sz="3200" u="none" cap="none" strike="noStrike">
                <a:solidFill>
                  <a:srgbClr val="002060"/>
                </a:solidFill>
                <a:latin typeface="Quattrocento Sans"/>
                <a:ea typeface="Quattrocento Sans"/>
                <a:cs typeface="Quattrocento Sans"/>
                <a:sym typeface="Quattrocento Sans"/>
              </a:rPr>
              <a:t> January 2027</a:t>
            </a:r>
            <a:endParaRPr b="0" i="0" sz="3200" u="none" cap="none" strike="noStrike">
              <a:latin typeface="Arial"/>
              <a:ea typeface="Arial"/>
              <a:cs typeface="Arial"/>
              <a:sym typeface="Arial"/>
            </a:endParaRPr>
          </a:p>
          <a:p>
            <a:pPr indent="-343080" lvl="0" marL="457200" marR="0" rtl="0" algn="l">
              <a:lnSpc>
                <a:spcPct val="150000"/>
              </a:lnSpc>
              <a:spcBef>
                <a:spcPts val="360"/>
              </a:spcBef>
              <a:spcAft>
                <a:spcPts val="0"/>
              </a:spcAft>
              <a:buClr>
                <a:srgbClr val="000000"/>
              </a:buClr>
              <a:buSzPts val="1440"/>
              <a:buFont typeface="Arial"/>
              <a:buChar char="•"/>
            </a:pPr>
            <a:r>
              <a:rPr b="0" i="0" lang="en-GB" sz="3200" u="none" cap="none" strike="noStrike">
                <a:solidFill>
                  <a:srgbClr val="002060"/>
                </a:solidFill>
                <a:latin typeface="Quattrocento Sans"/>
                <a:ea typeface="Quattrocento Sans"/>
                <a:cs typeface="Quattrocento Sans"/>
                <a:sym typeface="Quattrocento Sans"/>
              </a:rPr>
              <a:t>Monday 19</a:t>
            </a:r>
            <a:r>
              <a:rPr b="0" baseline="30000" i="0" lang="en-GB" sz="3696" u="none" cap="none" strike="noStrike">
                <a:solidFill>
                  <a:srgbClr val="002060"/>
                </a:solidFill>
                <a:latin typeface="Quattrocento Sans"/>
                <a:ea typeface="Quattrocento Sans"/>
                <a:cs typeface="Quattrocento Sans"/>
                <a:sym typeface="Quattrocento Sans"/>
              </a:rPr>
              <a:t>th</a:t>
            </a:r>
            <a:r>
              <a:rPr b="0" i="0" lang="en-GB" sz="3200" u="none" cap="none" strike="noStrike">
                <a:solidFill>
                  <a:srgbClr val="002060"/>
                </a:solidFill>
                <a:latin typeface="Quattrocento Sans"/>
                <a:ea typeface="Quattrocento Sans"/>
                <a:cs typeface="Quattrocento Sans"/>
                <a:sym typeface="Quattrocento Sans"/>
              </a:rPr>
              <a:t> July 2027</a:t>
            </a:r>
            <a:endParaRPr b="0" i="0" sz="3200" u="none" cap="none" strike="noStrike">
              <a:latin typeface="Arial"/>
              <a:ea typeface="Arial"/>
              <a:cs typeface="Arial"/>
              <a:sym typeface="Arial"/>
            </a:endParaRPr>
          </a:p>
          <a:p>
            <a:pPr indent="-343080" lvl="0" marL="457200" marR="0" rtl="0" algn="l">
              <a:lnSpc>
                <a:spcPct val="150000"/>
              </a:lnSpc>
              <a:spcBef>
                <a:spcPts val="360"/>
              </a:spcBef>
              <a:spcAft>
                <a:spcPts val="0"/>
              </a:spcAft>
              <a:buClr>
                <a:srgbClr val="000000"/>
              </a:buClr>
              <a:buSzPts val="1440"/>
              <a:buFont typeface="Arial"/>
              <a:buChar char="•"/>
            </a:pPr>
            <a:r>
              <a:rPr b="0" i="0" lang="en-GB" sz="3200" u="none" cap="none" strike="noStrike">
                <a:solidFill>
                  <a:srgbClr val="002060"/>
                </a:solidFill>
                <a:latin typeface="Quattrocento Sans"/>
                <a:ea typeface="Quattrocento Sans"/>
                <a:cs typeface="Quattrocento Sans"/>
                <a:sym typeface="Quattrocento Sans"/>
              </a:rPr>
              <a:t>Tuesday 20</a:t>
            </a:r>
            <a:r>
              <a:rPr b="0" baseline="30000" i="0" lang="en-GB" sz="3696" u="none" cap="none" strike="noStrike">
                <a:solidFill>
                  <a:srgbClr val="002060"/>
                </a:solidFill>
                <a:latin typeface="Quattrocento Sans"/>
                <a:ea typeface="Quattrocento Sans"/>
                <a:cs typeface="Quattrocento Sans"/>
                <a:sym typeface="Quattrocento Sans"/>
              </a:rPr>
              <a:t>th</a:t>
            </a:r>
            <a:r>
              <a:rPr b="0" i="0" lang="en-GB" sz="3200" u="none" cap="none" strike="noStrike">
                <a:solidFill>
                  <a:srgbClr val="002060"/>
                </a:solidFill>
                <a:latin typeface="Quattrocento Sans"/>
                <a:ea typeface="Quattrocento Sans"/>
                <a:cs typeface="Quattrocento Sans"/>
                <a:sym typeface="Quattrocento Sans"/>
              </a:rPr>
              <a:t> July 2027</a:t>
            </a:r>
            <a:endParaRPr b="0" i="0" sz="3200" u="none" cap="none" strike="noStrike">
              <a:latin typeface="Arial"/>
              <a:ea typeface="Arial"/>
              <a:cs typeface="Arial"/>
              <a:sym typeface="Arial"/>
            </a:endParaRPr>
          </a:p>
          <a:p>
            <a:pPr indent="-343080" lvl="0" marL="457200" marR="0" rtl="0" algn="l">
              <a:lnSpc>
                <a:spcPct val="150000"/>
              </a:lnSpc>
              <a:spcBef>
                <a:spcPts val="360"/>
              </a:spcBef>
              <a:spcAft>
                <a:spcPts val="0"/>
              </a:spcAft>
              <a:buClr>
                <a:srgbClr val="000000"/>
              </a:buClr>
              <a:buSzPts val="1440"/>
              <a:buFont typeface="Arial"/>
              <a:buChar char="•"/>
            </a:pPr>
            <a:r>
              <a:rPr b="0" i="0" lang="en-GB" sz="3200" u="none" cap="none" strike="noStrike">
                <a:solidFill>
                  <a:srgbClr val="002060"/>
                </a:solidFill>
                <a:latin typeface="Quattrocento Sans"/>
                <a:ea typeface="Quattrocento Sans"/>
                <a:cs typeface="Quattrocento Sans"/>
                <a:sym typeface="Quattrocento Sans"/>
              </a:rPr>
              <a:t>Wednesday 21</a:t>
            </a:r>
            <a:r>
              <a:rPr b="0" baseline="30000" i="0" lang="en-GB" sz="3696" u="none" cap="none" strike="noStrike">
                <a:solidFill>
                  <a:srgbClr val="002060"/>
                </a:solidFill>
                <a:latin typeface="Quattrocento Sans"/>
                <a:ea typeface="Quattrocento Sans"/>
                <a:cs typeface="Quattrocento Sans"/>
                <a:sym typeface="Quattrocento Sans"/>
              </a:rPr>
              <a:t>st</a:t>
            </a:r>
            <a:r>
              <a:rPr b="0" i="0" lang="en-GB" sz="3200" u="none" cap="none" strike="noStrike">
                <a:solidFill>
                  <a:srgbClr val="002060"/>
                </a:solidFill>
                <a:latin typeface="Quattrocento Sans"/>
                <a:ea typeface="Quattrocento Sans"/>
                <a:cs typeface="Quattrocento Sans"/>
                <a:sym typeface="Quattrocento Sans"/>
              </a:rPr>
              <a:t> July 2027</a:t>
            </a:r>
            <a:endParaRPr b="0" i="0" sz="3200" u="none" cap="none" strike="noStrike">
              <a:latin typeface="Arial"/>
              <a:ea typeface="Arial"/>
              <a:cs typeface="Arial"/>
              <a:sym typeface="Arial"/>
            </a:endParaRPr>
          </a:p>
          <a:p>
            <a:pPr indent="-343080" lvl="0" marL="457200" marR="0" rtl="0" algn="l">
              <a:lnSpc>
                <a:spcPct val="150000"/>
              </a:lnSpc>
              <a:spcBef>
                <a:spcPts val="360"/>
              </a:spcBef>
              <a:spcAft>
                <a:spcPts val="0"/>
              </a:spcAft>
              <a:buClr>
                <a:srgbClr val="000000"/>
              </a:buClr>
              <a:buSzPts val="1440"/>
              <a:buFont typeface="Arial"/>
              <a:buChar char="•"/>
            </a:pPr>
            <a:r>
              <a:rPr b="0" i="0" lang="en-GB" sz="3200" u="none" cap="none" strike="noStrike">
                <a:solidFill>
                  <a:srgbClr val="002060"/>
                </a:solidFill>
                <a:latin typeface="Quattrocento Sans"/>
                <a:ea typeface="Quattrocento Sans"/>
                <a:cs typeface="Quattrocento Sans"/>
                <a:sym typeface="Quattrocento Sans"/>
              </a:rPr>
              <a:t> </a:t>
            </a:r>
            <a:endParaRPr b="0" i="0" sz="3200" u="none" cap="none" strike="noStrike">
              <a:latin typeface="Arial"/>
              <a:ea typeface="Arial"/>
              <a:cs typeface="Arial"/>
              <a:sym typeface="Arial"/>
            </a:endParaRPr>
          </a:p>
        </p:txBody>
      </p:sp>
      <p:grpSp>
        <p:nvGrpSpPr>
          <p:cNvPr id="596" name="Google Shape;596;p85"/>
          <p:cNvGrpSpPr/>
          <p:nvPr/>
        </p:nvGrpSpPr>
        <p:grpSpPr>
          <a:xfrm>
            <a:off x="126720" y="141120"/>
            <a:ext cx="9017280" cy="6658560"/>
            <a:chOff x="126720" y="141120"/>
            <a:chExt cx="9017280" cy="6658560"/>
          </a:xfrm>
        </p:grpSpPr>
        <p:pic>
          <p:nvPicPr>
            <p:cNvPr id="597" name="Google Shape;597;p85"/>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598" name="Google Shape;598;p85"/>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sp>
        <p:nvSpPr>
          <p:cNvPr id="599" name="Google Shape;599;p85"/>
          <p:cNvSpPr txBox="1"/>
          <p:nvPr/>
        </p:nvSpPr>
        <p:spPr>
          <a:xfrm>
            <a:off x="457200" y="82800"/>
            <a:ext cx="8229600" cy="1143000"/>
          </a:xfrm>
          <a:prstGeom prst="rect">
            <a:avLst/>
          </a:prstGeom>
          <a:noFill/>
          <a:ln>
            <a:noFill/>
          </a:ln>
        </p:spPr>
        <p:txBody>
          <a:bodyPr anchorCtr="1" anchor="ctr" bIns="45700" lIns="91425" spcFirstLastPara="1" rIns="91425" wrap="square" tIns="45700">
            <a:noAutofit/>
          </a:bodyPr>
          <a:lstStyle/>
          <a:p>
            <a:pPr indent="0" lvl="0" marL="0" marR="0" rtl="0" algn="ctr">
              <a:lnSpc>
                <a:spcPct val="100000"/>
              </a:lnSpc>
              <a:spcBef>
                <a:spcPts val="0"/>
              </a:spcBef>
              <a:spcAft>
                <a:spcPts val="0"/>
              </a:spcAft>
              <a:buNone/>
            </a:pPr>
            <a:r>
              <a:rPr b="1" i="0" lang="en-GB" sz="3600" u="none" cap="none" strike="noStrike">
                <a:solidFill>
                  <a:srgbClr val="002060"/>
                </a:solidFill>
                <a:latin typeface="Quattrocento Sans"/>
                <a:ea typeface="Quattrocento Sans"/>
                <a:cs typeface="Quattrocento Sans"/>
                <a:sym typeface="Quattrocento Sans"/>
              </a:rPr>
              <a:t>INSET days for 2026-7</a:t>
            </a:r>
            <a:endParaRPr b="0" i="0" sz="3600" u="none" cap="none" strike="noStrike">
              <a:latin typeface="Arial"/>
              <a:ea typeface="Arial"/>
              <a:cs typeface="Arial"/>
              <a:sym typeface="Arial"/>
            </a:endParaRPr>
          </a:p>
        </p:txBody>
      </p:sp>
      <p:sp>
        <p:nvSpPr>
          <p:cNvPr id="600" name="Google Shape;600;p85"/>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pic>
        <p:nvPicPr>
          <p:cNvPr descr="A REMINDER: INSET DAY Monday 2nd December 2024 – Park Vale" id="601" name="Google Shape;601;p85"/>
          <p:cNvPicPr preferRelativeResize="0"/>
          <p:nvPr/>
        </p:nvPicPr>
        <p:blipFill rotWithShape="1">
          <a:blip r:embed="rId5">
            <a:alphaModFix/>
          </a:blip>
          <a:srcRect b="0" l="0" r="0" t="0"/>
          <a:stretch/>
        </p:blipFill>
        <p:spPr>
          <a:xfrm>
            <a:off x="6570000" y="3147840"/>
            <a:ext cx="2116800" cy="1315440"/>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6" name="Shape 606"/>
        <p:cNvGrpSpPr/>
        <p:nvPr/>
      </p:nvGrpSpPr>
      <p:grpSpPr>
        <a:xfrm>
          <a:off x="0" y="0"/>
          <a:ext cx="0" cy="0"/>
          <a:chOff x="0" y="0"/>
          <a:chExt cx="0" cy="0"/>
        </a:xfrm>
      </p:grpSpPr>
      <p:sp>
        <p:nvSpPr>
          <p:cNvPr id="607" name="Google Shape;607;p86"/>
          <p:cNvSpPr txBox="1"/>
          <p:nvPr/>
        </p:nvSpPr>
        <p:spPr>
          <a:xfrm>
            <a:off x="434160" y="432360"/>
            <a:ext cx="8157600" cy="5423400"/>
          </a:xfrm>
          <a:prstGeom prst="rect">
            <a:avLst/>
          </a:prstGeom>
          <a:noFill/>
          <a:ln>
            <a:noFill/>
          </a:ln>
        </p:spPr>
        <p:txBody>
          <a:bodyPr anchorCtr="1" anchor="t" bIns="45700" lIns="91425" spcFirstLastPara="1" rIns="91425" wrap="square" tIns="45700">
            <a:normAutofit/>
          </a:bodyPr>
          <a:lstStyle/>
          <a:p>
            <a:pPr indent="0" lvl="0" marL="0" marR="0" rtl="0" algn="ctr">
              <a:lnSpc>
                <a:spcPct val="100000"/>
              </a:lnSpc>
              <a:spcBef>
                <a:spcPts val="0"/>
              </a:spcBef>
              <a:spcAft>
                <a:spcPts val="0"/>
              </a:spcAft>
              <a:buNone/>
            </a:pPr>
            <a:r>
              <a:rPr b="0" i="0" lang="en-GB" sz="4000" u="none" cap="none" strike="noStrike">
                <a:solidFill>
                  <a:srgbClr val="002060"/>
                </a:solidFill>
                <a:latin typeface="Quattrocento Sans"/>
                <a:ea typeface="Quattrocento Sans"/>
                <a:cs typeface="Quattrocento Sans"/>
                <a:sym typeface="Quattrocento Sans"/>
              </a:rPr>
              <a:t>Any questions?</a:t>
            </a:r>
            <a:endParaRPr b="0" i="0" sz="4000" u="none" cap="none" strike="noStrike">
              <a:latin typeface="Arial"/>
              <a:ea typeface="Arial"/>
              <a:cs typeface="Arial"/>
              <a:sym typeface="Arial"/>
            </a:endParaRPr>
          </a:p>
          <a:p>
            <a:pPr indent="0" lvl="0" marL="0" marR="0" rtl="0" algn="ctr">
              <a:lnSpc>
                <a:spcPct val="100000"/>
              </a:lnSpc>
              <a:spcBef>
                <a:spcPts val="680"/>
              </a:spcBef>
              <a:spcAft>
                <a:spcPts val="0"/>
              </a:spcAft>
              <a:buNone/>
            </a:pPr>
            <a:r>
              <a:rPr b="0" i="0" lang="en-GB" sz="4000" u="none" cap="none" strike="noStrike">
                <a:solidFill>
                  <a:srgbClr val="002060"/>
                </a:solidFill>
                <a:latin typeface="Quattrocento Sans"/>
                <a:ea typeface="Quattrocento Sans"/>
                <a:cs typeface="Quattrocento Sans"/>
                <a:sym typeface="Quattrocento Sans"/>
              </a:rPr>
              <a:t> </a:t>
            </a:r>
            <a:endParaRPr b="0" i="0" sz="4000" u="none" cap="none" strike="noStrike">
              <a:latin typeface="Arial"/>
              <a:ea typeface="Arial"/>
              <a:cs typeface="Arial"/>
              <a:sym typeface="Arial"/>
            </a:endParaRPr>
          </a:p>
          <a:p>
            <a:pPr indent="0" lvl="0" marL="0" marR="0" rtl="0" algn="ctr">
              <a:lnSpc>
                <a:spcPct val="100000"/>
              </a:lnSpc>
              <a:spcBef>
                <a:spcPts val="680"/>
              </a:spcBef>
              <a:spcAft>
                <a:spcPts val="0"/>
              </a:spcAft>
              <a:buNone/>
            </a:pPr>
            <a:r>
              <a:rPr b="0" i="0" lang="en-GB" sz="4000" u="none" cap="none" strike="noStrike">
                <a:solidFill>
                  <a:srgbClr val="1F497D"/>
                </a:solidFill>
                <a:latin typeface="Oi"/>
                <a:ea typeface="Oi"/>
                <a:cs typeface="Oi"/>
                <a:sym typeface="Oi"/>
              </a:rPr>
              <a:t> </a:t>
            </a:r>
            <a:endParaRPr b="0" i="0" sz="4000" u="none" cap="none" strike="noStrike">
              <a:latin typeface="Arial"/>
              <a:ea typeface="Arial"/>
              <a:cs typeface="Arial"/>
              <a:sym typeface="Arial"/>
            </a:endParaRPr>
          </a:p>
          <a:p>
            <a:pPr indent="0" lvl="0" marL="0" marR="0" rtl="0" algn="ctr">
              <a:lnSpc>
                <a:spcPct val="100000"/>
              </a:lnSpc>
              <a:spcBef>
                <a:spcPts val="680"/>
              </a:spcBef>
              <a:spcAft>
                <a:spcPts val="0"/>
              </a:spcAft>
              <a:buNone/>
            </a:pPr>
            <a:r>
              <a:rPr b="0" i="0" lang="en-GB" sz="4000" u="none" cap="none" strike="noStrike">
                <a:solidFill>
                  <a:srgbClr val="1F497D"/>
                </a:solidFill>
                <a:latin typeface="Oi"/>
                <a:ea typeface="Oi"/>
                <a:cs typeface="Oi"/>
                <a:sym typeface="Oi"/>
              </a:rPr>
              <a:t> </a:t>
            </a:r>
            <a:endParaRPr b="0" i="0" sz="4000" u="none" cap="none" strike="noStrike">
              <a:latin typeface="Arial"/>
              <a:ea typeface="Arial"/>
              <a:cs typeface="Arial"/>
              <a:sym typeface="Arial"/>
            </a:endParaRPr>
          </a:p>
          <a:p>
            <a:pPr indent="0" lvl="0" marL="0" marR="0" rtl="0" algn="ctr">
              <a:lnSpc>
                <a:spcPct val="100000"/>
              </a:lnSpc>
              <a:spcBef>
                <a:spcPts val="680"/>
              </a:spcBef>
              <a:spcAft>
                <a:spcPts val="0"/>
              </a:spcAft>
              <a:buNone/>
            </a:pPr>
            <a:r>
              <a:rPr b="1" i="0" lang="en-GB" sz="4000" u="none" cap="none" strike="noStrike">
                <a:solidFill>
                  <a:srgbClr val="002060"/>
                </a:solidFill>
                <a:latin typeface="Quattrocento Sans"/>
                <a:ea typeface="Quattrocento Sans"/>
                <a:cs typeface="Quattrocento Sans"/>
                <a:sym typeface="Quattrocento Sans"/>
              </a:rPr>
              <a:t> </a:t>
            </a:r>
            <a:endParaRPr b="0" i="0" sz="4000" u="none" cap="none" strike="noStrike">
              <a:latin typeface="Arial"/>
              <a:ea typeface="Arial"/>
              <a:cs typeface="Arial"/>
              <a:sym typeface="Arial"/>
            </a:endParaRPr>
          </a:p>
        </p:txBody>
      </p:sp>
      <p:sp>
        <p:nvSpPr>
          <p:cNvPr id="608" name="Google Shape;608;p86"/>
          <p:cNvSpPr/>
          <p:nvPr/>
        </p:nvSpPr>
        <p:spPr>
          <a:xfrm>
            <a:off x="634320" y="6522840"/>
            <a:ext cx="7875000" cy="274320"/>
          </a:xfrm>
          <a:custGeom>
            <a:rect b="b" l="l" r="r" t="t"/>
            <a:pathLst>
              <a:path extrusionOk="0" h="21600" w="21600">
                <a:moveTo>
                  <a:pt x="0" y="0"/>
                </a:moveTo>
                <a:lnTo>
                  <a:pt x="21600" y="0"/>
                </a:lnTo>
                <a:lnTo>
                  <a:pt x="21600" y="21600"/>
                </a:lnTo>
                <a:lnTo>
                  <a:pt x="0" y="21600"/>
                </a:lnTo>
                <a:close/>
              </a:path>
            </a:pathLst>
          </a:custGeom>
          <a:noFill/>
          <a:ln>
            <a:noFill/>
          </a:ln>
        </p:spPr>
        <p:txBody>
          <a:bodyPr anchorCtr="1" anchor="t" bIns="45700" lIns="91425" spcFirstLastPara="1" rIns="91425" wrap="square" tIns="45700">
            <a:noAutofit/>
          </a:bodyPr>
          <a:lstStyle/>
          <a:p>
            <a:pPr indent="0" lvl="0" marL="0" marR="0" rtl="0" algn="ctr">
              <a:lnSpc>
                <a:spcPct val="100000"/>
              </a:lnSpc>
              <a:spcBef>
                <a:spcPts val="0"/>
              </a:spcBef>
              <a:spcAft>
                <a:spcPts val="0"/>
              </a:spcAft>
              <a:buNone/>
            </a:pPr>
            <a:r>
              <a:rPr b="1" i="1" lang="en-GB" sz="1200" u="none" cap="none" strike="noStrike">
                <a:solidFill>
                  <a:srgbClr val="002060"/>
                </a:solidFill>
                <a:latin typeface="Century Gothic"/>
                <a:ea typeface="Century Gothic"/>
                <a:cs typeface="Century Gothic"/>
                <a:sym typeface="Century Gothic"/>
              </a:rPr>
              <a:t>“Do Everything in Love; we do our best in all we do and all we say with God’s help.” </a:t>
            </a:r>
            <a:endParaRPr b="0" i="0" sz="1200" u="none" cap="none" strike="noStrike">
              <a:latin typeface="Arial"/>
              <a:ea typeface="Arial"/>
              <a:cs typeface="Arial"/>
              <a:sym typeface="Arial"/>
            </a:endParaRPr>
          </a:p>
        </p:txBody>
      </p:sp>
      <p:grpSp>
        <p:nvGrpSpPr>
          <p:cNvPr id="609" name="Google Shape;609;p86"/>
          <p:cNvGrpSpPr/>
          <p:nvPr/>
        </p:nvGrpSpPr>
        <p:grpSpPr>
          <a:xfrm>
            <a:off x="126720" y="141120"/>
            <a:ext cx="9017280" cy="6658560"/>
            <a:chOff x="126720" y="141120"/>
            <a:chExt cx="9017280" cy="6658560"/>
          </a:xfrm>
        </p:grpSpPr>
        <p:pic>
          <p:nvPicPr>
            <p:cNvPr id="610" name="Google Shape;610;p86"/>
            <p:cNvPicPr preferRelativeResize="0"/>
            <p:nvPr/>
          </p:nvPicPr>
          <p:blipFill rotWithShape="1">
            <a:blip r:embed="rId3">
              <a:alphaModFix/>
            </a:blip>
            <a:srcRect b="0" l="0" r="0" t="0"/>
            <a:stretch/>
          </p:blipFill>
          <p:spPr>
            <a:xfrm>
              <a:off x="8547480" y="6028920"/>
              <a:ext cx="596520" cy="770760"/>
            </a:xfrm>
            <a:prstGeom prst="rect">
              <a:avLst/>
            </a:prstGeom>
            <a:noFill/>
            <a:ln>
              <a:noFill/>
            </a:ln>
          </p:spPr>
        </p:pic>
        <p:pic>
          <p:nvPicPr>
            <p:cNvPr descr="Related image" id="611" name="Google Shape;611;p86"/>
            <p:cNvPicPr preferRelativeResize="0"/>
            <p:nvPr/>
          </p:nvPicPr>
          <p:blipFill rotWithShape="1">
            <a:blip r:embed="rId4">
              <a:alphaModFix/>
            </a:blip>
            <a:srcRect b="0" l="0" r="0" t="0"/>
            <a:stretch/>
          </p:blipFill>
          <p:spPr>
            <a:xfrm>
              <a:off x="126720" y="141120"/>
              <a:ext cx="371160" cy="423720"/>
            </a:xfrm>
            <a:prstGeom prst="rect">
              <a:avLst/>
            </a:prstGeom>
            <a:noFill/>
            <a:ln>
              <a:noFill/>
            </a:ln>
          </p:spPr>
        </p:pic>
      </p:grpSp>
      <p:pic>
        <p:nvPicPr>
          <p:cNvPr id="612" name="Google Shape;612;p86"/>
          <p:cNvPicPr preferRelativeResize="0"/>
          <p:nvPr/>
        </p:nvPicPr>
        <p:blipFill rotWithShape="1">
          <a:blip r:embed="rId5">
            <a:alphaModFix/>
          </a:blip>
          <a:srcRect b="0" l="0" r="0" t="0"/>
          <a:stretch/>
        </p:blipFill>
        <p:spPr>
          <a:xfrm>
            <a:off x="6336360" y="1750680"/>
            <a:ext cx="2255400" cy="1537920"/>
          </a:xfrm>
          <a:prstGeom prst="rect">
            <a:avLst/>
          </a:prstGeom>
          <a:noFill/>
          <a:ln>
            <a:noFill/>
          </a:ln>
        </p:spPr>
      </p:pic>
      <p:pic>
        <p:nvPicPr>
          <p:cNvPr id="613" name="Google Shape;613;p86"/>
          <p:cNvPicPr preferRelativeResize="0"/>
          <p:nvPr/>
        </p:nvPicPr>
        <p:blipFill rotWithShape="1">
          <a:blip r:embed="rId6">
            <a:alphaModFix/>
          </a:blip>
          <a:srcRect b="0" l="0" r="0" t="0"/>
          <a:stretch/>
        </p:blipFill>
        <p:spPr>
          <a:xfrm>
            <a:off x="3427920" y="3288600"/>
            <a:ext cx="2044800" cy="2998440"/>
          </a:xfrm>
          <a:prstGeom prst="rect">
            <a:avLst/>
          </a:prstGeom>
          <a:noFill/>
          <a:ln>
            <a:noFill/>
          </a:ln>
        </p:spPr>
      </p:pic>
      <p:pic>
        <p:nvPicPr>
          <p:cNvPr id="614" name="Google Shape;614;p86"/>
          <p:cNvPicPr preferRelativeResize="0"/>
          <p:nvPr/>
        </p:nvPicPr>
        <p:blipFill rotWithShape="1">
          <a:blip r:embed="rId7">
            <a:alphaModFix/>
          </a:blip>
          <a:srcRect b="0" l="13182" r="10697" t="0"/>
          <a:stretch/>
        </p:blipFill>
        <p:spPr>
          <a:xfrm>
            <a:off x="368280" y="1750680"/>
            <a:ext cx="2374920" cy="1631160"/>
          </a:xfrm>
          <a:prstGeom prst="rect">
            <a:avLst/>
          </a:prstGeom>
          <a:noFill/>
          <a:ln>
            <a:noFill/>
          </a:ln>
        </p:spPr>
      </p:pic>
      <p:pic>
        <p:nvPicPr>
          <p:cNvPr id="615" name="Google Shape;615;p86"/>
          <p:cNvPicPr preferRelativeResize="0"/>
          <p:nvPr/>
        </p:nvPicPr>
        <p:blipFill rotWithShape="1">
          <a:blip r:embed="rId8">
            <a:alphaModFix/>
          </a:blip>
          <a:srcRect b="0" l="0" r="0" t="0"/>
          <a:stretch/>
        </p:blipFill>
        <p:spPr>
          <a:xfrm>
            <a:off x="3190680" y="1253160"/>
            <a:ext cx="2698200" cy="1799640"/>
          </a:xfrm>
          <a:prstGeom prst="rect">
            <a:avLst/>
          </a:prstGeom>
          <a:noFill/>
          <a:ln>
            <a:noFill/>
          </a:ln>
        </p:spPr>
      </p:pic>
      <p:pic>
        <p:nvPicPr>
          <p:cNvPr id="616" name="Google Shape;616;p86"/>
          <p:cNvPicPr preferRelativeResize="0"/>
          <p:nvPr/>
        </p:nvPicPr>
        <p:blipFill rotWithShape="1">
          <a:blip r:embed="rId9">
            <a:alphaModFix/>
          </a:blip>
          <a:srcRect b="0" l="0" r="0" t="0"/>
          <a:stretch/>
        </p:blipFill>
        <p:spPr>
          <a:xfrm>
            <a:off x="434160" y="4231080"/>
            <a:ext cx="2374920" cy="1584000"/>
          </a:xfrm>
          <a:prstGeom prst="rect">
            <a:avLst/>
          </a:prstGeom>
          <a:noFill/>
          <a:ln>
            <a:noFill/>
          </a:ln>
        </p:spPr>
      </p:pic>
      <p:pic>
        <p:nvPicPr>
          <p:cNvPr id="617" name="Google Shape;617;p86"/>
          <p:cNvPicPr preferRelativeResize="0"/>
          <p:nvPr/>
        </p:nvPicPr>
        <p:blipFill rotWithShape="1">
          <a:blip r:embed="rId10">
            <a:alphaModFix/>
          </a:blip>
          <a:srcRect b="0" l="0" r="0" t="0"/>
          <a:stretch/>
        </p:blipFill>
        <p:spPr>
          <a:xfrm>
            <a:off x="6091200" y="4057560"/>
            <a:ext cx="2698200" cy="17982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