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6858000" cx="9144000"/>
  <p:notesSz cx="6797675" cy="9926625"/>
  <p:embeddedFontLst>
    <p:embeddedFont>
      <p:font typeface="Quattrocento Sans"/>
      <p:regular r:id="rId25"/>
      <p:bold r:id="rId26"/>
      <p:italic r:id="rId27"/>
      <p:boldItalic r:id="rId28"/>
    </p:embeddedFont>
    <p:embeddedFont>
      <p:font typeface="Oi"/>
      <p:regular r:id="rId29"/>
    </p:embeddedFont>
    <p:embeddedFont>
      <p:font typeface="Century Gothic"/>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4" roundtripDataSignature="AMtx7mitK+YIJWYzUYztk9HlFdOEOoPsV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QuattrocentoSans-bold.fntdata"/><Relationship Id="rId25" Type="http://schemas.openxmlformats.org/officeDocument/2006/relationships/font" Target="fonts/QuattrocentoSans-regular.fntdata"/><Relationship Id="rId28" Type="http://schemas.openxmlformats.org/officeDocument/2006/relationships/font" Target="fonts/QuattrocentoSans-boldItalic.fntdata"/><Relationship Id="rId27" Type="http://schemas.openxmlformats.org/officeDocument/2006/relationships/font" Target="fonts/QuattrocentoSans-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Oi-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bold.fntdata"/><Relationship Id="rId30" Type="http://schemas.openxmlformats.org/officeDocument/2006/relationships/font" Target="fonts/CenturyGothic-regular.fntdata"/><Relationship Id="rId11" Type="http://schemas.openxmlformats.org/officeDocument/2006/relationships/slide" Target="slides/slide6.xml"/><Relationship Id="rId33" Type="http://schemas.openxmlformats.org/officeDocument/2006/relationships/font" Target="fonts/CenturyGothic-boldItalic.fntdata"/><Relationship Id="rId10" Type="http://schemas.openxmlformats.org/officeDocument/2006/relationships/slide" Target="slides/slide5.xml"/><Relationship Id="rId32" Type="http://schemas.openxmlformats.org/officeDocument/2006/relationships/font" Target="fonts/CenturyGothic-italic.fntdata"/><Relationship Id="rId13" Type="http://schemas.openxmlformats.org/officeDocument/2006/relationships/slide" Target="slides/slide8.xml"/><Relationship Id="rId12" Type="http://schemas.openxmlformats.org/officeDocument/2006/relationships/slide" Target="slides/slide7.xml"/><Relationship Id="rId34" Type="http://customschemas.google.com/relationships/presentationmetadata" Target="meta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659" cy="496332"/>
          </a:xfrm>
          <a:prstGeom prst="rect">
            <a:avLst/>
          </a:prstGeom>
          <a:noFill/>
          <a:ln>
            <a:noFill/>
          </a:ln>
        </p:spPr>
        <p:txBody>
          <a:bodyPr anchorCtr="0" anchor="t" bIns="46575" lIns="93175" spcFirstLastPara="1" rIns="93175" wrap="square" tIns="46575">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3" y="0"/>
            <a:ext cx="2945659" cy="496332"/>
          </a:xfrm>
          <a:prstGeom prst="rect">
            <a:avLst/>
          </a:prstGeom>
          <a:noFill/>
          <a:ln>
            <a:noFill/>
          </a:ln>
        </p:spPr>
        <p:txBody>
          <a:bodyPr anchorCtr="0" anchor="t" bIns="46575" lIns="93175" spcFirstLastPara="1" rIns="93175" wrap="square" tIns="46575">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4"/>
            <a:ext cx="2945659" cy="496332"/>
          </a:xfrm>
          <a:prstGeom prst="rect">
            <a:avLst/>
          </a:prstGeom>
          <a:noFill/>
          <a:ln>
            <a:noFill/>
          </a:ln>
        </p:spPr>
        <p:txBody>
          <a:bodyPr anchorCtr="0" anchor="b" bIns="46575" lIns="93175" spcFirstLastPara="1" rIns="93175" wrap="square" tIns="46575">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9768" y="4715153"/>
            <a:ext cx="5438140" cy="4466987"/>
          </a:xfrm>
          <a:prstGeom prst="rect">
            <a:avLst/>
          </a:prstGeom>
        </p:spPr>
        <p:txBody>
          <a:bodyPr anchorCtr="0" anchor="t" bIns="46575" lIns="93175" spcFirstLastPara="1" rIns="93175" wrap="square" tIns="46575">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 name="Google Shape;96;p2: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b="1"/>
          </a:p>
          <a:p>
            <a:pPr indent="0" lvl="0" marL="0" rtl="0" algn="l">
              <a:lnSpc>
                <a:spcPct val="100000"/>
              </a:lnSpc>
              <a:spcBef>
                <a:spcPts val="0"/>
              </a:spcBef>
              <a:spcAft>
                <a:spcPts val="0"/>
              </a:spcAft>
              <a:buSzPts val="1400"/>
              <a:buNone/>
            </a:pPr>
            <a:r>
              <a:t/>
            </a:r>
            <a:endParaRPr/>
          </a:p>
        </p:txBody>
      </p:sp>
      <p:sp>
        <p:nvSpPr>
          <p:cNvPr id="97" name="Google Shape;97;p2: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f061461ca1_0_1: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8" name="Google Shape;108;g3f061461ca1_0_1:notes"/>
          <p:cNvSpPr txBox="1"/>
          <p:nvPr>
            <p:ph idx="1" type="body"/>
          </p:nvPr>
        </p:nvSpPr>
        <p:spPr>
          <a:xfrm>
            <a:off x="679768" y="4715153"/>
            <a:ext cx="5438100" cy="446700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rPr b="1" lang="en-GB"/>
              <a:t>Individual teachers</a:t>
            </a:r>
            <a:endParaRPr/>
          </a:p>
          <a:p>
            <a:pPr indent="0" lvl="0" marL="0" rtl="0" algn="l">
              <a:lnSpc>
                <a:spcPct val="100000"/>
              </a:lnSpc>
              <a:spcBef>
                <a:spcPts val="0"/>
              </a:spcBef>
              <a:spcAft>
                <a:spcPts val="0"/>
              </a:spcAft>
              <a:buSzPts val="1400"/>
              <a:buNone/>
            </a:pPr>
            <a:r>
              <a:t/>
            </a:r>
            <a:endParaRPr/>
          </a:p>
        </p:txBody>
      </p:sp>
      <p:sp>
        <p:nvSpPr>
          <p:cNvPr id="109" name="Google Shape;109;g3f061461ca1_0_1:notes"/>
          <p:cNvSpPr txBox="1"/>
          <p:nvPr>
            <p:ph idx="12" type="sldNum"/>
          </p:nvPr>
        </p:nvSpPr>
        <p:spPr>
          <a:xfrm>
            <a:off x="3850443" y="9428584"/>
            <a:ext cx="2945700" cy="49620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9" name="Google Shape;129;p3: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rPr b="1" lang="en-GB"/>
              <a:t>Individual teachers</a:t>
            </a:r>
            <a:endParaRPr/>
          </a:p>
          <a:p>
            <a:pPr indent="0" lvl="0" marL="0" rtl="0" algn="l">
              <a:lnSpc>
                <a:spcPct val="100000"/>
              </a:lnSpc>
              <a:spcBef>
                <a:spcPts val="0"/>
              </a:spcBef>
              <a:spcAft>
                <a:spcPts val="0"/>
              </a:spcAft>
              <a:buSzPts val="1400"/>
              <a:buNone/>
            </a:pPr>
            <a:r>
              <a:t/>
            </a:r>
            <a:endParaRPr/>
          </a:p>
        </p:txBody>
      </p:sp>
      <p:sp>
        <p:nvSpPr>
          <p:cNvPr id="130" name="Google Shape;130;p3: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8" name="Google Shape;148;p5: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rPr lang="en-GB"/>
              <a:t>CD</a:t>
            </a:r>
            <a:endParaRPr/>
          </a:p>
        </p:txBody>
      </p:sp>
      <p:sp>
        <p:nvSpPr>
          <p:cNvPr id="149" name="Google Shape;149;p5: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3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9" name="Google Shape;169;p35: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228600" lvl="0" marL="457200" marR="0" rtl="0" algn="l">
              <a:lnSpc>
                <a:spcPct val="100000"/>
              </a:lnSpc>
              <a:spcBef>
                <a:spcPts val="0"/>
              </a:spcBef>
              <a:spcAft>
                <a:spcPts val="0"/>
              </a:spcAft>
              <a:buSzPts val="1400"/>
              <a:buNone/>
            </a:pPr>
            <a:r>
              <a:rPr lang="en-GB"/>
              <a:t>LM</a:t>
            </a:r>
            <a:endParaRPr/>
          </a:p>
        </p:txBody>
      </p:sp>
      <p:sp>
        <p:nvSpPr>
          <p:cNvPr id="170" name="Google Shape;170;p35: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1" name="Google Shape;181;p7: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0" lvl="0" marL="0" marR="0" rtl="0" algn="l">
              <a:lnSpc>
                <a:spcPct val="100000"/>
              </a:lnSpc>
              <a:spcBef>
                <a:spcPts val="0"/>
              </a:spcBef>
              <a:spcAft>
                <a:spcPts val="0"/>
              </a:spcAft>
              <a:buClr>
                <a:srgbClr val="000000"/>
              </a:buClr>
              <a:buSzPts val="1400"/>
              <a:buFont typeface="Arial"/>
              <a:buNone/>
            </a:pPr>
            <a:r>
              <a:rPr b="1" i="0" lang="en-GB" sz="1200">
                <a:solidFill>
                  <a:srgbClr val="000000"/>
                </a:solidFill>
                <a:latin typeface="Quattrocento Sans"/>
                <a:ea typeface="Quattrocento Sans"/>
                <a:cs typeface="Quattrocento Sans"/>
                <a:sym typeface="Quattrocento Sans"/>
              </a:rPr>
              <a:t>CD</a:t>
            </a:r>
            <a:endParaRPr/>
          </a:p>
          <a:p>
            <a:pPr indent="0" lvl="0" marL="0" rtl="0" algn="l">
              <a:lnSpc>
                <a:spcPct val="100000"/>
              </a:lnSpc>
              <a:spcBef>
                <a:spcPts val="0"/>
              </a:spcBef>
              <a:spcAft>
                <a:spcPts val="0"/>
              </a:spcAft>
              <a:buSzPts val="1400"/>
              <a:buNone/>
            </a:pPr>
            <a:r>
              <a:t/>
            </a:r>
            <a:endParaRPr/>
          </a:p>
        </p:txBody>
      </p:sp>
      <p:sp>
        <p:nvSpPr>
          <p:cNvPr id="182" name="Google Shape;182;p7: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6" name="Google Shape;196;p6: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rPr lang="en-GB"/>
              <a:t>HR</a:t>
            </a:r>
            <a:endParaRPr/>
          </a:p>
        </p:txBody>
      </p:sp>
      <p:sp>
        <p:nvSpPr>
          <p:cNvPr id="197" name="Google Shape;197;p6: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4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5" name="Google Shape;215;p44: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228600" lvl="0" marL="457200" marR="0" rtl="0" algn="l">
              <a:lnSpc>
                <a:spcPct val="100000"/>
              </a:lnSpc>
              <a:spcBef>
                <a:spcPts val="0"/>
              </a:spcBef>
              <a:spcAft>
                <a:spcPts val="0"/>
              </a:spcAft>
              <a:buClr>
                <a:srgbClr val="000000"/>
              </a:buClr>
              <a:buSzPts val="1400"/>
              <a:buFont typeface="Arial"/>
              <a:buNone/>
            </a:pPr>
            <a:r>
              <a:rPr b="1" i="0" lang="en-GB" sz="1200">
                <a:solidFill>
                  <a:srgbClr val="000000"/>
                </a:solidFill>
                <a:latin typeface="Quattrocento Sans"/>
                <a:ea typeface="Quattrocento Sans"/>
                <a:cs typeface="Quattrocento Sans"/>
                <a:sym typeface="Quattrocento Sans"/>
              </a:rPr>
              <a:t>LC</a:t>
            </a:r>
            <a:endParaRPr/>
          </a:p>
          <a:p>
            <a:pPr indent="-228600" lvl="0" marL="457200" marR="0" rtl="0" algn="l">
              <a:lnSpc>
                <a:spcPct val="100000"/>
              </a:lnSpc>
              <a:spcBef>
                <a:spcPts val="0"/>
              </a:spcBef>
              <a:spcAft>
                <a:spcPts val="0"/>
              </a:spcAft>
              <a:buSzPts val="1400"/>
              <a:buNone/>
            </a:pPr>
            <a:r>
              <a:t/>
            </a:r>
            <a:endParaRPr b="1"/>
          </a:p>
        </p:txBody>
      </p:sp>
      <p:sp>
        <p:nvSpPr>
          <p:cNvPr id="216" name="Google Shape;216;p44: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4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8" name="Google Shape;228;p41: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rPr lang="en-GB"/>
              <a:t>HW</a:t>
            </a:r>
            <a:endParaRPr/>
          </a:p>
        </p:txBody>
      </p:sp>
      <p:sp>
        <p:nvSpPr>
          <p:cNvPr id="229" name="Google Shape;229;p41: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3f0370635bb_0_31: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6" name="Google Shape;246;g3f0370635bb_0_31:notes"/>
          <p:cNvSpPr txBox="1"/>
          <p:nvPr>
            <p:ph idx="1" type="body"/>
          </p:nvPr>
        </p:nvSpPr>
        <p:spPr>
          <a:xfrm>
            <a:off x="679768" y="4715153"/>
            <a:ext cx="5438100" cy="446700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rPr lang="en-GB"/>
              <a:t>HW</a:t>
            </a:r>
            <a:endParaRPr/>
          </a:p>
        </p:txBody>
      </p:sp>
      <p:sp>
        <p:nvSpPr>
          <p:cNvPr id="247" name="Google Shape;247;g3f0370635bb_0_31:notes"/>
          <p:cNvSpPr txBox="1"/>
          <p:nvPr>
            <p:ph idx="12" type="sldNum"/>
          </p:nvPr>
        </p:nvSpPr>
        <p:spPr>
          <a:xfrm>
            <a:off x="3850443" y="9428584"/>
            <a:ext cx="2945700" cy="49620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3f0370635bb_0_5: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3" name="Google Shape;263;g3f0370635bb_0_5:notes"/>
          <p:cNvSpPr txBox="1"/>
          <p:nvPr>
            <p:ph idx="1" type="body"/>
          </p:nvPr>
        </p:nvSpPr>
        <p:spPr>
          <a:xfrm>
            <a:off x="679768" y="4715153"/>
            <a:ext cx="5438100" cy="4467000"/>
          </a:xfrm>
          <a:prstGeom prst="rect">
            <a:avLst/>
          </a:prstGeom>
          <a:noFill/>
          <a:ln>
            <a:noFill/>
          </a:ln>
        </p:spPr>
        <p:txBody>
          <a:bodyPr anchorCtr="0" anchor="t" bIns="46575" lIns="93175" spcFirstLastPara="1" rIns="93175" wrap="square" tIns="46575">
            <a:noAutofit/>
          </a:bodyPr>
          <a:lstStyle/>
          <a:p>
            <a:pPr indent="0" lvl="0" marL="0" marR="0" rtl="0" algn="l">
              <a:lnSpc>
                <a:spcPct val="100000"/>
              </a:lnSpc>
              <a:spcBef>
                <a:spcPts val="0"/>
              </a:spcBef>
              <a:spcAft>
                <a:spcPts val="0"/>
              </a:spcAft>
              <a:buClr>
                <a:srgbClr val="000000"/>
              </a:buClr>
              <a:buSzPts val="1400"/>
              <a:buFont typeface="Arial"/>
              <a:buNone/>
            </a:pPr>
            <a:r>
              <a:rPr b="1" i="0" lang="en-GB" sz="1200">
                <a:solidFill>
                  <a:srgbClr val="000000"/>
                </a:solidFill>
                <a:latin typeface="Quattrocento Sans"/>
                <a:ea typeface="Quattrocento Sans"/>
                <a:cs typeface="Quattrocento Sans"/>
                <a:sym typeface="Quattrocento Sans"/>
              </a:rPr>
              <a:t>CD</a:t>
            </a:r>
            <a:endParaRPr/>
          </a:p>
          <a:p>
            <a:pPr indent="0" lvl="0" marL="0" rtl="0" algn="l">
              <a:lnSpc>
                <a:spcPct val="100000"/>
              </a:lnSpc>
              <a:spcBef>
                <a:spcPts val="0"/>
              </a:spcBef>
              <a:spcAft>
                <a:spcPts val="0"/>
              </a:spcAft>
              <a:buSzPts val="1400"/>
              <a:buNone/>
            </a:pPr>
            <a:r>
              <a:t/>
            </a:r>
            <a:endParaRPr/>
          </a:p>
        </p:txBody>
      </p:sp>
      <p:sp>
        <p:nvSpPr>
          <p:cNvPr id="264" name="Google Shape;264;g3f0370635bb_0_5:notes"/>
          <p:cNvSpPr txBox="1"/>
          <p:nvPr>
            <p:ph idx="12" type="sldNum"/>
          </p:nvPr>
        </p:nvSpPr>
        <p:spPr>
          <a:xfrm>
            <a:off x="3850443" y="9428584"/>
            <a:ext cx="2945700" cy="49620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4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5" name="Google Shape;275;p42: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a:p>
        </p:txBody>
      </p:sp>
      <p:sp>
        <p:nvSpPr>
          <p:cNvPr id="276" name="Google Shape;276;p42: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4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0" name="Google Shape;290;p43: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rPr lang="en-GB"/>
              <a:t>LM</a:t>
            </a:r>
            <a:endParaRPr/>
          </a:p>
        </p:txBody>
      </p:sp>
      <p:sp>
        <p:nvSpPr>
          <p:cNvPr id="291" name="Google Shape;291;p43: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10: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7" name="Google Shape;307;p10: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228600" lvl="0" marL="457200" marR="0" rtl="0" algn="l">
              <a:lnSpc>
                <a:spcPct val="100000"/>
              </a:lnSpc>
              <a:spcBef>
                <a:spcPts val="0"/>
              </a:spcBef>
              <a:spcAft>
                <a:spcPts val="0"/>
              </a:spcAft>
              <a:buSzPts val="1400"/>
              <a:buNone/>
            </a:pPr>
            <a:r>
              <a:rPr lang="en-GB"/>
              <a:t>CC</a:t>
            </a:r>
            <a:endParaRPr/>
          </a:p>
        </p:txBody>
      </p:sp>
      <p:sp>
        <p:nvSpPr>
          <p:cNvPr id="308" name="Google Shape;308;p10: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4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9" name="Google Shape;319;p45: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a:p>
        </p:txBody>
      </p:sp>
      <p:sp>
        <p:nvSpPr>
          <p:cNvPr id="320" name="Google Shape;320;p45: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g3f0370635bb_0_19: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2" name="Google Shape;332;g3f0370635bb_0_19:notes"/>
          <p:cNvSpPr txBox="1"/>
          <p:nvPr>
            <p:ph idx="1" type="body"/>
          </p:nvPr>
        </p:nvSpPr>
        <p:spPr>
          <a:xfrm>
            <a:off x="679768" y="4715153"/>
            <a:ext cx="5438100" cy="4467000"/>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t/>
            </a:r>
            <a:endParaRPr/>
          </a:p>
        </p:txBody>
      </p:sp>
      <p:sp>
        <p:nvSpPr>
          <p:cNvPr id="333" name="Google Shape;333;g3f0370635bb_0_19:notes"/>
          <p:cNvSpPr txBox="1"/>
          <p:nvPr>
            <p:ph idx="12" type="sldNum"/>
          </p:nvPr>
        </p:nvSpPr>
        <p:spPr>
          <a:xfrm>
            <a:off x="3850443" y="9428584"/>
            <a:ext cx="2945700" cy="496200"/>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4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4" name="Google Shape;344;p46: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228600" lvl="0" marL="457200" marR="0" rtl="0" algn="l">
              <a:lnSpc>
                <a:spcPct val="100000"/>
              </a:lnSpc>
              <a:spcBef>
                <a:spcPts val="0"/>
              </a:spcBef>
              <a:spcAft>
                <a:spcPts val="0"/>
              </a:spcAft>
              <a:buSzPts val="1400"/>
              <a:buNone/>
            </a:pPr>
            <a:r>
              <a:rPr b="1" lang="en-GB"/>
              <a:t>CC</a:t>
            </a:r>
            <a:endParaRPr/>
          </a:p>
        </p:txBody>
      </p:sp>
      <p:sp>
        <p:nvSpPr>
          <p:cNvPr id="345" name="Google Shape;345;p46: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1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7" name="Google Shape;357;p16:notes"/>
          <p:cNvSpPr txBox="1"/>
          <p:nvPr>
            <p:ph idx="1" type="body"/>
          </p:nvPr>
        </p:nvSpPr>
        <p:spPr>
          <a:xfrm>
            <a:off x="679768" y="4715153"/>
            <a:ext cx="5438140" cy="4466987"/>
          </a:xfrm>
          <a:prstGeom prst="rect">
            <a:avLst/>
          </a:prstGeom>
          <a:noFill/>
          <a:ln>
            <a:noFill/>
          </a:ln>
        </p:spPr>
        <p:txBody>
          <a:bodyPr anchorCtr="0" anchor="t" bIns="46575" lIns="93175" spcFirstLastPara="1" rIns="93175" wrap="square" tIns="46575">
            <a:noAutofit/>
          </a:bodyPr>
          <a:lstStyle/>
          <a:p>
            <a:pPr indent="0" lvl="0" marL="0" rtl="0" algn="l">
              <a:lnSpc>
                <a:spcPct val="100000"/>
              </a:lnSpc>
              <a:spcBef>
                <a:spcPts val="0"/>
              </a:spcBef>
              <a:spcAft>
                <a:spcPts val="0"/>
              </a:spcAft>
              <a:buSzPts val="1400"/>
              <a:buNone/>
            </a:pPr>
            <a:r>
              <a:rPr b="1" lang="en-GB"/>
              <a:t>CC</a:t>
            </a:r>
            <a:endParaRPr/>
          </a:p>
          <a:p>
            <a:pPr indent="0" lvl="0" marL="0" rtl="0" algn="l">
              <a:lnSpc>
                <a:spcPct val="100000"/>
              </a:lnSpc>
              <a:spcBef>
                <a:spcPts val="0"/>
              </a:spcBef>
              <a:spcAft>
                <a:spcPts val="0"/>
              </a:spcAft>
              <a:buSzPts val="1400"/>
              <a:buNone/>
            </a:pPr>
            <a:r>
              <a:t/>
            </a:r>
            <a:endParaRPr/>
          </a:p>
        </p:txBody>
      </p:sp>
      <p:sp>
        <p:nvSpPr>
          <p:cNvPr id="358" name="Google Shape;358;p16:notes"/>
          <p:cNvSpPr txBox="1"/>
          <p:nvPr>
            <p:ph idx="12" type="sldNum"/>
          </p:nvPr>
        </p:nvSpPr>
        <p:spPr>
          <a:xfrm>
            <a:off x="3850443" y="9428584"/>
            <a:ext cx="2945659" cy="496332"/>
          </a:xfrm>
          <a:prstGeom prst="rect">
            <a:avLst/>
          </a:prstGeom>
          <a:noFill/>
          <a:ln>
            <a:noFill/>
          </a:ln>
        </p:spPr>
        <p:txBody>
          <a:bodyPr anchorCtr="0" anchor="b" bIns="46575" lIns="93175" spcFirstLastPara="1" rIns="93175" wrap="square" tIns="4657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8"/>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SzPts val="4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48"/>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SzPts val="3200"/>
              <a:buNone/>
              <a:defRPr>
                <a:solidFill>
                  <a:srgbClr val="888888"/>
                </a:solidFill>
              </a:defRPr>
            </a:lvl1pPr>
            <a:lvl2pPr lvl="1" algn="ctr">
              <a:lnSpc>
                <a:spcPct val="100000"/>
              </a:lnSpc>
              <a:spcBef>
                <a:spcPts val="560"/>
              </a:spcBef>
              <a:spcAft>
                <a:spcPts val="0"/>
              </a:spcAft>
              <a:buSzPts val="2800"/>
              <a:buNone/>
              <a:defRPr>
                <a:solidFill>
                  <a:srgbClr val="888888"/>
                </a:solidFill>
              </a:defRPr>
            </a:lvl2pPr>
            <a:lvl3pPr lvl="2" algn="ctr">
              <a:lnSpc>
                <a:spcPct val="100000"/>
              </a:lnSpc>
              <a:spcBef>
                <a:spcPts val="480"/>
              </a:spcBef>
              <a:spcAft>
                <a:spcPts val="0"/>
              </a:spcAft>
              <a:buSzPts val="2400"/>
              <a:buNone/>
              <a:defRPr>
                <a:solidFill>
                  <a:srgbClr val="888888"/>
                </a:solidFill>
              </a:defRPr>
            </a:lvl3pPr>
            <a:lvl4pPr lvl="3" algn="ctr">
              <a:lnSpc>
                <a:spcPct val="100000"/>
              </a:lnSpc>
              <a:spcBef>
                <a:spcPts val="400"/>
              </a:spcBef>
              <a:spcAft>
                <a:spcPts val="0"/>
              </a:spcAft>
              <a:buSzPts val="2000"/>
              <a:buNone/>
              <a:defRPr>
                <a:solidFill>
                  <a:srgbClr val="888888"/>
                </a:solidFill>
              </a:defRPr>
            </a:lvl4pPr>
            <a:lvl5pPr lvl="4" algn="ctr">
              <a:lnSpc>
                <a:spcPct val="100000"/>
              </a:lnSpc>
              <a:spcBef>
                <a:spcPts val="400"/>
              </a:spcBef>
              <a:spcAft>
                <a:spcPts val="0"/>
              </a:spcAft>
              <a:buSzPts val="2000"/>
              <a:buNone/>
              <a:defRPr>
                <a:solidFill>
                  <a:srgbClr val="888888"/>
                </a:solidFill>
              </a:defRPr>
            </a:lvl5pPr>
            <a:lvl6pPr lvl="5" algn="ctr">
              <a:lnSpc>
                <a:spcPct val="100000"/>
              </a:lnSpc>
              <a:spcBef>
                <a:spcPts val="400"/>
              </a:spcBef>
              <a:spcAft>
                <a:spcPts val="0"/>
              </a:spcAft>
              <a:buSzPts val="2000"/>
              <a:buNone/>
              <a:defRPr>
                <a:solidFill>
                  <a:srgbClr val="888888"/>
                </a:solidFill>
              </a:defRPr>
            </a:lvl6pPr>
            <a:lvl7pPr lvl="6" algn="ctr">
              <a:lnSpc>
                <a:spcPct val="100000"/>
              </a:lnSpc>
              <a:spcBef>
                <a:spcPts val="400"/>
              </a:spcBef>
              <a:spcAft>
                <a:spcPts val="0"/>
              </a:spcAft>
              <a:buSzPts val="2000"/>
              <a:buNone/>
              <a:defRPr>
                <a:solidFill>
                  <a:srgbClr val="888888"/>
                </a:solidFill>
              </a:defRPr>
            </a:lvl7pPr>
            <a:lvl8pPr lvl="7" algn="ctr">
              <a:lnSpc>
                <a:spcPct val="100000"/>
              </a:lnSpc>
              <a:spcBef>
                <a:spcPts val="400"/>
              </a:spcBef>
              <a:spcAft>
                <a:spcPts val="0"/>
              </a:spcAft>
              <a:buSzPts val="2000"/>
              <a:buNone/>
              <a:defRPr>
                <a:solidFill>
                  <a:srgbClr val="888888"/>
                </a:solidFill>
              </a:defRPr>
            </a:lvl8pPr>
            <a:lvl9pPr lvl="8" algn="ctr">
              <a:lnSpc>
                <a:spcPct val="100000"/>
              </a:lnSpc>
              <a:spcBef>
                <a:spcPts val="400"/>
              </a:spcBef>
              <a:spcAft>
                <a:spcPts val="0"/>
              </a:spcAft>
              <a:buSzPts val="2000"/>
              <a:buNone/>
              <a:defRPr>
                <a:solidFill>
                  <a:srgbClr val="888888"/>
                </a:solidFill>
              </a:defRPr>
            </a:lvl9pPr>
          </a:lstStyle>
          <a:p/>
        </p:txBody>
      </p:sp>
      <p:sp>
        <p:nvSpPr>
          <p:cNvPr id="18" name="Google Shape;18;p4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4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4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SzPts val="1200"/>
              <a:buNone/>
              <a:defRPr/>
            </a:lvl1pPr>
            <a:lvl2pPr indent="0" lvl="1" marL="0" marR="0" algn="r">
              <a:lnSpc>
                <a:spcPct val="100000"/>
              </a:lnSpc>
              <a:spcBef>
                <a:spcPts val="0"/>
              </a:spcBef>
              <a:spcAft>
                <a:spcPts val="0"/>
              </a:spcAft>
              <a:buSzPts val="1200"/>
              <a:buNone/>
              <a:defRPr/>
            </a:lvl2pPr>
            <a:lvl3pPr indent="0" lvl="2" marL="0" marR="0" algn="r">
              <a:lnSpc>
                <a:spcPct val="100000"/>
              </a:lnSpc>
              <a:spcBef>
                <a:spcPts val="0"/>
              </a:spcBef>
              <a:spcAft>
                <a:spcPts val="0"/>
              </a:spcAft>
              <a:buSzPts val="1200"/>
              <a:buNone/>
              <a:defRPr/>
            </a:lvl3pPr>
            <a:lvl4pPr indent="0" lvl="3" marL="0" marR="0" algn="r">
              <a:lnSpc>
                <a:spcPct val="100000"/>
              </a:lnSpc>
              <a:spcBef>
                <a:spcPts val="0"/>
              </a:spcBef>
              <a:spcAft>
                <a:spcPts val="0"/>
              </a:spcAft>
              <a:buSzPts val="1200"/>
              <a:buNone/>
              <a:defRPr/>
            </a:lvl4pPr>
            <a:lvl5pPr indent="0" lvl="4" marL="0" marR="0" algn="r">
              <a:lnSpc>
                <a:spcPct val="100000"/>
              </a:lnSpc>
              <a:spcBef>
                <a:spcPts val="0"/>
              </a:spcBef>
              <a:spcAft>
                <a:spcPts val="0"/>
              </a:spcAft>
              <a:buSzPts val="1200"/>
              <a:buNone/>
              <a:defRPr/>
            </a:lvl5pPr>
            <a:lvl6pPr indent="0" lvl="5" marL="0" marR="0" algn="r">
              <a:lnSpc>
                <a:spcPct val="100000"/>
              </a:lnSpc>
              <a:spcBef>
                <a:spcPts val="0"/>
              </a:spcBef>
              <a:spcAft>
                <a:spcPts val="0"/>
              </a:spcAft>
              <a:buSzPts val="1200"/>
              <a:buNone/>
              <a:defRPr/>
            </a:lvl6pPr>
            <a:lvl7pPr indent="0" lvl="6" marL="0" marR="0" algn="r">
              <a:lnSpc>
                <a:spcPct val="100000"/>
              </a:lnSpc>
              <a:spcBef>
                <a:spcPts val="0"/>
              </a:spcBef>
              <a:spcAft>
                <a:spcPts val="0"/>
              </a:spcAft>
              <a:buSzPts val="1200"/>
              <a:buNone/>
              <a:defRPr/>
            </a:lvl7pPr>
            <a:lvl8pPr indent="0" lvl="7" marL="0" marR="0" algn="r">
              <a:lnSpc>
                <a:spcPct val="100000"/>
              </a:lnSpc>
              <a:spcBef>
                <a:spcPts val="0"/>
              </a:spcBef>
              <a:spcAft>
                <a:spcPts val="0"/>
              </a:spcAft>
              <a:buSzPts val="1200"/>
              <a:buNone/>
              <a:defRPr/>
            </a:lvl8pPr>
            <a:lvl9pPr indent="0" lvl="8" marL="0" marR="0" algn="r">
              <a:lnSpc>
                <a:spcPct val="100000"/>
              </a:lnSpc>
              <a:spcBef>
                <a:spcPts val="0"/>
              </a:spcBef>
              <a:spcAft>
                <a:spcPts val="0"/>
              </a:spcAft>
              <a:buSzPts val="120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showMasterSp="0" type="obj">
  <p:cSld name="OBJECT">
    <p:spTree>
      <p:nvGrpSpPr>
        <p:cNvPr id="21" name="Shape 21"/>
        <p:cNvGrpSpPr/>
        <p:nvPr/>
      </p:nvGrpSpPr>
      <p:grpSpPr>
        <a:xfrm>
          <a:off x="0" y="0"/>
          <a:ext cx="0" cy="0"/>
          <a:chOff x="0" y="0"/>
          <a:chExt cx="0" cy="0"/>
        </a:xfrm>
      </p:grpSpPr>
      <p:sp>
        <p:nvSpPr>
          <p:cNvPr id="22" name="Google Shape;22;p1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1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howMasterSp="0" type="titleOnly">
  <p:cSld name="TITLE_ONLY">
    <p:spTree>
      <p:nvGrpSpPr>
        <p:cNvPr id="27" name="Shape 27"/>
        <p:cNvGrpSpPr/>
        <p:nvPr/>
      </p:nvGrpSpPr>
      <p:grpSpPr>
        <a:xfrm>
          <a:off x="0" y="0"/>
          <a:ext cx="0" cy="0"/>
          <a:chOff x="0" y="0"/>
          <a:chExt cx="0" cy="0"/>
        </a:xfrm>
      </p:grpSpPr>
      <p:sp>
        <p:nvSpPr>
          <p:cNvPr id="28" name="Google Shape;28;p2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showMasterSp="0" type="twoObj">
  <p:cSld name="TWO_OBJECTS">
    <p:spTree>
      <p:nvGrpSpPr>
        <p:cNvPr id="32" name="Shape 32"/>
        <p:cNvGrpSpPr/>
        <p:nvPr/>
      </p:nvGrpSpPr>
      <p:grpSpPr>
        <a:xfrm>
          <a:off x="0" y="0"/>
          <a:ext cx="0" cy="0"/>
          <a:chOff x="0" y="0"/>
          <a:chExt cx="0" cy="0"/>
        </a:xfrm>
      </p:grpSpPr>
      <p:sp>
        <p:nvSpPr>
          <p:cNvPr id="33" name="Google Shape;33;p2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2"/>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5" name="Google Shape;35;p22"/>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6" name="Google Shape;36;p2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9" name="Shape 39"/>
        <p:cNvGrpSpPr/>
        <p:nvPr/>
      </p:nvGrpSpPr>
      <p:grpSpPr>
        <a:xfrm>
          <a:off x="0" y="0"/>
          <a:ext cx="0" cy="0"/>
          <a:chOff x="0" y="0"/>
          <a:chExt cx="0" cy="0"/>
        </a:xfrm>
      </p:grpSpPr>
      <p:sp>
        <p:nvSpPr>
          <p:cNvPr id="40" name="Google Shape;40;p21"/>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1"/>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42" name="Google Shape;42;p2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5" name="Shape 45"/>
        <p:cNvGrpSpPr/>
        <p:nvPr/>
      </p:nvGrpSpPr>
      <p:grpSpPr>
        <a:xfrm>
          <a:off x="0" y="0"/>
          <a:ext cx="0" cy="0"/>
          <a:chOff x="0" y="0"/>
          <a:chExt cx="0" cy="0"/>
        </a:xfrm>
      </p:grpSpPr>
      <p:sp>
        <p:nvSpPr>
          <p:cNvPr id="46" name="Google Shape;46;p2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3"/>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8" name="Google Shape;48;p23"/>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9" name="Google Shape;49;p23"/>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50" name="Google Shape;50;p23"/>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51" name="Google Shape;51;p2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4" name="Shape 54"/>
        <p:cNvGrpSpPr/>
        <p:nvPr/>
      </p:nvGrpSpPr>
      <p:grpSpPr>
        <a:xfrm>
          <a:off x="0" y="0"/>
          <a:ext cx="0" cy="0"/>
          <a:chOff x="0" y="0"/>
          <a:chExt cx="0" cy="0"/>
        </a:xfrm>
      </p:grpSpPr>
      <p:sp>
        <p:nvSpPr>
          <p:cNvPr id="55" name="Google Shape;55;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58" name="Shape 58"/>
        <p:cNvGrpSpPr/>
        <p:nvPr/>
      </p:nvGrpSpPr>
      <p:grpSpPr>
        <a:xfrm>
          <a:off x="0" y="0"/>
          <a:ext cx="0" cy="0"/>
          <a:chOff x="0" y="0"/>
          <a:chExt cx="0" cy="0"/>
        </a:xfrm>
      </p:grpSpPr>
      <p:sp>
        <p:nvSpPr>
          <p:cNvPr id="59" name="Google Shape;59;p25"/>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5"/>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61" name="Google Shape;61;p25"/>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2" name="Google Shape;62;p2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5" name="Shape 65"/>
        <p:cNvGrpSpPr/>
        <p:nvPr/>
      </p:nvGrpSpPr>
      <p:grpSpPr>
        <a:xfrm>
          <a:off x="0" y="0"/>
          <a:ext cx="0" cy="0"/>
          <a:chOff x="0" y="0"/>
          <a:chExt cx="0" cy="0"/>
        </a:xfrm>
      </p:grpSpPr>
      <p:sp>
        <p:nvSpPr>
          <p:cNvPr id="66" name="Google Shape;66;p26"/>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6"/>
          <p:cNvSpPr/>
          <p:nvPr>
            <p:ph idx="2" type="pic"/>
          </p:nvPr>
        </p:nvSpPr>
        <p:spPr>
          <a:xfrm>
            <a:off x="1792288" y="612775"/>
            <a:ext cx="5486400" cy="4114800"/>
          </a:xfrm>
          <a:prstGeom prst="rect">
            <a:avLst/>
          </a:prstGeom>
          <a:noFill/>
          <a:ln>
            <a:noFill/>
          </a:ln>
        </p:spPr>
      </p:sp>
      <p:sp>
        <p:nvSpPr>
          <p:cNvPr id="68" name="Google Shape;68;p26"/>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9" name="Google Shape;69;p2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showMasterSp="0" type="vertTx">
  <p:cSld name="VERTICAL_TEXT">
    <p:spTree>
      <p:nvGrpSpPr>
        <p:cNvPr id="72" name="Shape 72"/>
        <p:cNvGrpSpPr/>
        <p:nvPr/>
      </p:nvGrpSpPr>
      <p:grpSpPr>
        <a:xfrm>
          <a:off x="0" y="0"/>
          <a:ext cx="0" cy="0"/>
          <a:chOff x="0" y="0"/>
          <a:chExt cx="0" cy="0"/>
        </a:xfrm>
      </p:grpSpPr>
      <p:sp>
        <p:nvSpPr>
          <p:cNvPr id="73" name="Google Shape;73;p2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27"/>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5" name="Google Shape;75;p2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78" name="Shape 78"/>
        <p:cNvGrpSpPr/>
        <p:nvPr/>
      </p:nvGrpSpPr>
      <p:grpSpPr>
        <a:xfrm>
          <a:off x="0" y="0"/>
          <a:ext cx="0" cy="0"/>
          <a:chOff x="0" y="0"/>
          <a:chExt cx="0" cy="0"/>
        </a:xfrm>
      </p:grpSpPr>
      <p:sp>
        <p:nvSpPr>
          <p:cNvPr id="79" name="Google Shape;79;p28"/>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28"/>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81" name="Google Shape;81;p2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C5D8F1"/>
            </a:gs>
            <a:gs pos="100000">
              <a:srgbClr val="E0E8F4"/>
            </a:gs>
          </a:gsLst>
          <a:lin ang="5400000" scaled="0"/>
        </a:gradFill>
      </p:bgPr>
    </p:bg>
    <p:spTree>
      <p:nvGrpSpPr>
        <p:cNvPr id="9" name="Shape 9"/>
        <p:cNvGrpSpPr/>
        <p:nvPr/>
      </p:nvGrpSpPr>
      <p:grpSpPr>
        <a:xfrm>
          <a:off x="0" y="0"/>
          <a:ext cx="0" cy="0"/>
          <a:chOff x="0" y="0"/>
          <a:chExt cx="0" cy="0"/>
        </a:xfrm>
      </p:grpSpPr>
      <p:sp>
        <p:nvSpPr>
          <p:cNvPr id="10" name="Google Shape;10;p1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8.png"/><Relationship Id="rId11" Type="http://schemas.openxmlformats.org/officeDocument/2006/relationships/image" Target="../media/image30.png"/><Relationship Id="rId10" Type="http://schemas.openxmlformats.org/officeDocument/2006/relationships/image" Target="../media/image7.png"/><Relationship Id="rId9" Type="http://schemas.openxmlformats.org/officeDocument/2006/relationships/image" Target="../media/image9.png"/><Relationship Id="rId5" Type="http://schemas.openxmlformats.org/officeDocument/2006/relationships/image" Target="../media/image11.jpg"/><Relationship Id="rId6" Type="http://schemas.openxmlformats.org/officeDocument/2006/relationships/image" Target="../media/image1.jpg"/><Relationship Id="rId7" Type="http://schemas.openxmlformats.org/officeDocument/2006/relationships/image" Target="../media/image4.jpg"/><Relationship Id="rId8"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0.png"/><Relationship Id="rId4" Type="http://schemas.openxmlformats.org/officeDocument/2006/relationships/image" Target="../media/image8.png"/><Relationship Id="rId10" Type="http://schemas.openxmlformats.org/officeDocument/2006/relationships/image" Target="../media/image13.png"/><Relationship Id="rId9" Type="http://schemas.openxmlformats.org/officeDocument/2006/relationships/image" Target="../media/image29.png"/><Relationship Id="rId5" Type="http://schemas.openxmlformats.org/officeDocument/2006/relationships/image" Target="../media/image7.png"/><Relationship Id="rId6" Type="http://schemas.openxmlformats.org/officeDocument/2006/relationships/image" Target="../media/image9.png"/><Relationship Id="rId7" Type="http://schemas.openxmlformats.org/officeDocument/2006/relationships/image" Target="../media/image30.png"/><Relationship Id="rId8"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28.png"/><Relationship Id="rId6" Type="http://schemas.openxmlformats.org/officeDocument/2006/relationships/image" Target="../media/image26.jpg"/><Relationship Id="rId7" Type="http://schemas.openxmlformats.org/officeDocument/2006/relationships/image" Target="../media/image1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23.jpg"/><Relationship Id="rId6" Type="http://schemas.openxmlformats.org/officeDocument/2006/relationships/image" Target="../media/image21.jpg"/><Relationship Id="rId7"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2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0.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24.jpg"/><Relationship Id="rId6" Type="http://schemas.openxmlformats.org/officeDocument/2006/relationships/image" Target="../media/image16.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9.jpg"/><Relationship Id="rId6" Type="http://schemas.openxmlformats.org/officeDocument/2006/relationships/image" Target="../media/image2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2.png"/><Relationship Id="rId4" Type="http://schemas.openxmlformats.org/officeDocument/2006/relationships/image" Target="../media/image3.png"/><Relationship Id="rId5" Type="http://schemas.openxmlformats.org/officeDocument/2006/relationships/image" Target="../media/image2.png"/><Relationship Id="rId6"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8.png"/><Relationship Id="rId6" Type="http://schemas.openxmlformats.org/officeDocument/2006/relationships/hyperlink" Target="mailto:office@steyningprimary.org.uk"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0.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2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0.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685799" y="1920382"/>
            <a:ext cx="7772400" cy="1470025"/>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4400"/>
              <a:buNone/>
            </a:pPr>
            <a:r>
              <a:rPr b="1" lang="en-GB">
                <a:solidFill>
                  <a:srgbClr val="002060"/>
                </a:solidFill>
                <a:latin typeface="Quattrocento Sans"/>
                <a:ea typeface="Quattrocento Sans"/>
                <a:cs typeface="Quattrocento Sans"/>
                <a:sym typeface="Quattrocento Sans"/>
              </a:rPr>
              <a:t>Welcome to the Year 3 and Year 4 Induction Meeting</a:t>
            </a:r>
            <a:endParaRPr/>
          </a:p>
        </p:txBody>
      </p:sp>
      <p:pic>
        <p:nvPicPr>
          <p:cNvPr descr="Related image" id="89" name="Google Shape;89;p1"/>
          <p:cNvPicPr preferRelativeResize="0"/>
          <p:nvPr/>
        </p:nvPicPr>
        <p:blipFill rotWithShape="1">
          <a:blip r:embed="rId3">
            <a:alphaModFix/>
          </a:blip>
          <a:srcRect b="0" l="0" r="0" t="0"/>
          <a:stretch/>
        </p:blipFill>
        <p:spPr>
          <a:xfrm>
            <a:off x="539552" y="397509"/>
            <a:ext cx="1038813" cy="1242743"/>
          </a:xfrm>
          <a:prstGeom prst="rect">
            <a:avLst/>
          </a:prstGeom>
          <a:noFill/>
          <a:ln>
            <a:noFill/>
          </a:ln>
        </p:spPr>
      </p:pic>
      <p:sp>
        <p:nvSpPr>
          <p:cNvPr id="90" name="Google Shape;90;p1"/>
          <p:cNvSpPr/>
          <p:nvPr/>
        </p:nvSpPr>
        <p:spPr>
          <a:xfrm>
            <a:off x="558203" y="6026400"/>
            <a:ext cx="8208912"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1" lang="en-GB" sz="14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400" u="none" cap="none" strike="noStrike">
              <a:solidFill>
                <a:srgbClr val="000000"/>
              </a:solidFill>
              <a:latin typeface="Arial"/>
              <a:ea typeface="Arial"/>
              <a:cs typeface="Arial"/>
              <a:sym typeface="Arial"/>
            </a:endParaRPr>
          </a:p>
        </p:txBody>
      </p:sp>
      <p:pic>
        <p:nvPicPr>
          <p:cNvPr descr="A picture containing drawing&#10;&#10;Description automatically generated" id="91" name="Google Shape;91;p1"/>
          <p:cNvPicPr preferRelativeResize="0"/>
          <p:nvPr/>
        </p:nvPicPr>
        <p:blipFill rotWithShape="1">
          <a:blip r:embed="rId4">
            <a:alphaModFix/>
          </a:blip>
          <a:srcRect b="0" l="0" r="0" t="0"/>
          <a:stretch/>
        </p:blipFill>
        <p:spPr>
          <a:xfrm>
            <a:off x="4115522" y="847547"/>
            <a:ext cx="912955" cy="1029777"/>
          </a:xfrm>
          <a:prstGeom prst="rect">
            <a:avLst/>
          </a:prstGeom>
          <a:noFill/>
          <a:ln>
            <a:noFill/>
          </a:ln>
        </p:spPr>
      </p:pic>
      <p:pic>
        <p:nvPicPr>
          <p:cNvPr id="92" name="Google Shape;92;p1"/>
          <p:cNvPicPr preferRelativeResize="0"/>
          <p:nvPr/>
        </p:nvPicPr>
        <p:blipFill rotWithShape="1">
          <a:blip r:embed="rId5">
            <a:alphaModFix/>
          </a:blip>
          <a:srcRect b="0" l="0" r="0" t="0"/>
          <a:stretch/>
        </p:blipFill>
        <p:spPr>
          <a:xfrm>
            <a:off x="7461101" y="224766"/>
            <a:ext cx="1196095" cy="1470025"/>
          </a:xfrm>
          <a:prstGeom prst="rect">
            <a:avLst/>
          </a:prstGeom>
          <a:noFill/>
          <a:ln>
            <a:noFill/>
          </a:ln>
        </p:spPr>
      </p:pic>
      <p:sp>
        <p:nvSpPr>
          <p:cNvPr id="93" name="Google Shape;93;p1"/>
          <p:cNvSpPr txBox="1"/>
          <p:nvPr/>
        </p:nvSpPr>
        <p:spPr>
          <a:xfrm>
            <a:off x="179512" y="6381328"/>
            <a:ext cx="648072"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CC</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98" name="Shape 98"/>
        <p:cNvGrpSpPr/>
        <p:nvPr/>
      </p:nvGrpSpPr>
      <p:grpSpPr>
        <a:xfrm>
          <a:off x="0" y="0"/>
          <a:ext cx="0" cy="0"/>
          <a:chOff x="0" y="0"/>
          <a:chExt cx="0" cy="0"/>
        </a:xfrm>
      </p:grpSpPr>
      <p:sp>
        <p:nvSpPr>
          <p:cNvPr id="99" name="Google Shape;99;p2"/>
          <p:cNvSpPr txBox="1"/>
          <p:nvPr>
            <p:ph type="title"/>
          </p:nvPr>
        </p:nvSpPr>
        <p:spPr>
          <a:xfrm>
            <a:off x="197496" y="163218"/>
            <a:ext cx="8749006"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0070C0"/>
              </a:buClr>
              <a:buSzPts val="5000"/>
              <a:buFont typeface="Arial"/>
              <a:buNone/>
            </a:pPr>
            <a:r>
              <a:rPr b="1" lang="en-GB" sz="4000">
                <a:solidFill>
                  <a:srgbClr val="002060"/>
                </a:solidFill>
                <a:latin typeface="Quattrocento Sans"/>
                <a:ea typeface="Quattrocento Sans"/>
                <a:cs typeface="Quattrocento Sans"/>
                <a:sym typeface="Quattrocento Sans"/>
              </a:rPr>
              <a:t>Aims of the meeting</a:t>
            </a:r>
            <a:endParaRPr sz="4000">
              <a:solidFill>
                <a:srgbClr val="002060"/>
              </a:solidFill>
              <a:latin typeface="Quattrocento Sans"/>
              <a:ea typeface="Quattrocento Sans"/>
              <a:cs typeface="Quattrocento Sans"/>
              <a:sym typeface="Quattrocento Sans"/>
            </a:endParaRPr>
          </a:p>
        </p:txBody>
      </p:sp>
      <p:sp>
        <p:nvSpPr>
          <p:cNvPr id="100" name="Google Shape;100;p2"/>
          <p:cNvSpPr txBox="1"/>
          <p:nvPr>
            <p:ph idx="1" type="body"/>
          </p:nvPr>
        </p:nvSpPr>
        <p:spPr>
          <a:xfrm>
            <a:off x="457199" y="1566534"/>
            <a:ext cx="8229600" cy="4124574"/>
          </a:xfrm>
          <a:prstGeom prst="rect">
            <a:avLst/>
          </a:prstGeom>
          <a:noFill/>
          <a:ln>
            <a:noFill/>
          </a:ln>
        </p:spPr>
        <p:txBody>
          <a:bodyPr anchorCtr="0" anchor="t" bIns="45700" lIns="91425" spcFirstLastPara="1" rIns="91425" wrap="square" tIns="45700">
            <a:normAutofit fontScale="92500" lnSpcReduction="20000"/>
          </a:bodyPr>
          <a:lstStyle/>
          <a:p>
            <a:pPr indent="-457200" lvl="0" marL="457200" rtl="0" algn="l">
              <a:lnSpc>
                <a:spcPct val="100000"/>
              </a:lnSpc>
              <a:spcBef>
                <a:spcPts val="680"/>
              </a:spcBef>
              <a:spcAft>
                <a:spcPts val="0"/>
              </a:spcAft>
              <a:buSzPct val="131274"/>
              <a:buChar char="•"/>
            </a:pPr>
            <a:r>
              <a:rPr lang="en-GB" sz="2800">
                <a:solidFill>
                  <a:srgbClr val="002060"/>
                </a:solidFill>
                <a:latin typeface="Quattrocento Sans"/>
                <a:ea typeface="Quattrocento Sans"/>
                <a:cs typeface="Quattrocento Sans"/>
                <a:sym typeface="Quattrocento Sans"/>
              </a:rPr>
              <a:t>Teaching staff for 2026/27</a:t>
            </a:r>
            <a:endParaRPr/>
          </a:p>
          <a:p>
            <a:pPr indent="-241300" lvl="0" marL="457200" rtl="0" algn="l">
              <a:lnSpc>
                <a:spcPct val="100000"/>
              </a:lnSpc>
              <a:spcBef>
                <a:spcPts val="680"/>
              </a:spcBef>
              <a:spcAft>
                <a:spcPts val="0"/>
              </a:spcAft>
              <a:buSzPct val="131274"/>
              <a:buNone/>
            </a:pPr>
            <a:r>
              <a:t/>
            </a:r>
            <a:endParaRPr sz="2800">
              <a:solidFill>
                <a:srgbClr val="002060"/>
              </a:solidFill>
              <a:latin typeface="Quattrocento Sans"/>
              <a:ea typeface="Quattrocento Sans"/>
              <a:cs typeface="Quattrocento Sans"/>
              <a:sym typeface="Quattrocento Sans"/>
            </a:endParaRPr>
          </a:p>
          <a:p>
            <a:pPr indent="-342900" lvl="0" marL="342900" rtl="0" algn="l">
              <a:lnSpc>
                <a:spcPct val="100000"/>
              </a:lnSpc>
              <a:spcBef>
                <a:spcPts val="680"/>
              </a:spcBef>
              <a:spcAft>
                <a:spcPts val="0"/>
              </a:spcAft>
              <a:buSzPct val="131274"/>
              <a:buChar char="•"/>
            </a:pPr>
            <a:r>
              <a:rPr lang="en-GB" sz="2800">
                <a:solidFill>
                  <a:srgbClr val="002060"/>
                </a:solidFill>
                <a:latin typeface="Quattrocento Sans"/>
                <a:ea typeface="Quattrocento Sans"/>
                <a:cs typeface="Quattrocento Sans"/>
                <a:sym typeface="Quattrocento Sans"/>
              </a:rPr>
              <a:t>An introduction to this years themes</a:t>
            </a:r>
            <a:endParaRPr sz="2800">
              <a:solidFill>
                <a:srgbClr val="002060"/>
              </a:solidFill>
              <a:latin typeface="Quattrocento Sans"/>
              <a:ea typeface="Quattrocento Sans"/>
              <a:cs typeface="Quattrocento Sans"/>
              <a:sym typeface="Quattrocento Sans"/>
            </a:endParaRPr>
          </a:p>
          <a:p>
            <a:pPr indent="-127000" lvl="0" marL="342900" rtl="0" algn="l">
              <a:lnSpc>
                <a:spcPct val="100000"/>
              </a:lnSpc>
              <a:spcBef>
                <a:spcPts val="680"/>
              </a:spcBef>
              <a:spcAft>
                <a:spcPts val="0"/>
              </a:spcAft>
              <a:buClr>
                <a:schemeClr val="dk1"/>
              </a:buClr>
              <a:buSzPct val="131274"/>
              <a:buNone/>
            </a:pPr>
            <a:r>
              <a:t/>
            </a:r>
            <a:endParaRPr sz="2800">
              <a:solidFill>
                <a:srgbClr val="002060"/>
              </a:solidFill>
              <a:latin typeface="Quattrocento Sans"/>
              <a:ea typeface="Quattrocento Sans"/>
              <a:cs typeface="Quattrocento Sans"/>
              <a:sym typeface="Quattrocento Sans"/>
            </a:endParaRPr>
          </a:p>
          <a:p>
            <a:pPr indent="-342900" lvl="0" marL="342900" rtl="0" algn="l">
              <a:lnSpc>
                <a:spcPct val="100000"/>
              </a:lnSpc>
              <a:spcBef>
                <a:spcPts val="680"/>
              </a:spcBef>
              <a:spcAft>
                <a:spcPts val="0"/>
              </a:spcAft>
              <a:buClr>
                <a:schemeClr val="dk1"/>
              </a:buClr>
              <a:buSzPct val="131274"/>
              <a:buChar char="•"/>
            </a:pPr>
            <a:r>
              <a:rPr lang="en-GB" sz="2800">
                <a:solidFill>
                  <a:srgbClr val="002060"/>
                </a:solidFill>
                <a:latin typeface="Quattrocento Sans"/>
                <a:ea typeface="Quattrocento Sans"/>
                <a:cs typeface="Quattrocento Sans"/>
                <a:sym typeface="Quattrocento Sans"/>
              </a:rPr>
              <a:t>General information about the year ahead</a:t>
            </a:r>
            <a:endParaRPr/>
          </a:p>
          <a:p>
            <a:pPr indent="-127000" lvl="0" marL="342900" rtl="0" algn="l">
              <a:lnSpc>
                <a:spcPct val="100000"/>
              </a:lnSpc>
              <a:spcBef>
                <a:spcPts val="680"/>
              </a:spcBef>
              <a:spcAft>
                <a:spcPts val="0"/>
              </a:spcAft>
              <a:buClr>
                <a:schemeClr val="dk1"/>
              </a:buClr>
              <a:buSzPct val="131274"/>
              <a:buNone/>
            </a:pPr>
            <a:r>
              <a:t/>
            </a:r>
            <a:endParaRPr sz="2800">
              <a:solidFill>
                <a:srgbClr val="002060"/>
              </a:solidFill>
              <a:latin typeface="Quattrocento Sans"/>
              <a:ea typeface="Quattrocento Sans"/>
              <a:cs typeface="Quattrocento Sans"/>
              <a:sym typeface="Quattrocento Sans"/>
            </a:endParaRPr>
          </a:p>
          <a:p>
            <a:pPr indent="-342900" lvl="0" marL="342900" rtl="0" algn="l">
              <a:lnSpc>
                <a:spcPct val="100000"/>
              </a:lnSpc>
              <a:spcBef>
                <a:spcPts val="680"/>
              </a:spcBef>
              <a:spcAft>
                <a:spcPts val="0"/>
              </a:spcAft>
              <a:buClr>
                <a:schemeClr val="dk1"/>
              </a:buClr>
              <a:buSzPct val="131274"/>
              <a:buChar char="•"/>
            </a:pPr>
            <a:r>
              <a:rPr lang="en-GB" sz="2800">
                <a:solidFill>
                  <a:srgbClr val="002060"/>
                </a:solidFill>
                <a:latin typeface="Quattrocento Sans"/>
                <a:ea typeface="Quattrocento Sans"/>
                <a:cs typeface="Quattrocento Sans"/>
                <a:sym typeface="Quattrocento Sans"/>
              </a:rPr>
              <a:t>To answer any questions you may have </a:t>
            </a:r>
            <a:endParaRPr sz="2800">
              <a:solidFill>
                <a:srgbClr val="002060"/>
              </a:solidFill>
              <a:latin typeface="Quattrocento Sans"/>
              <a:ea typeface="Quattrocento Sans"/>
              <a:cs typeface="Quattrocento Sans"/>
              <a:sym typeface="Quattrocento Sans"/>
            </a:endParaRPr>
          </a:p>
          <a:p>
            <a:pPr indent="-127000" lvl="0" marL="342900" rtl="0" algn="l">
              <a:lnSpc>
                <a:spcPct val="100000"/>
              </a:lnSpc>
              <a:spcBef>
                <a:spcPts val="680"/>
              </a:spcBef>
              <a:spcAft>
                <a:spcPts val="0"/>
              </a:spcAft>
              <a:buClr>
                <a:schemeClr val="dk1"/>
              </a:buClr>
              <a:buSzPct val="131274"/>
              <a:buNone/>
            </a:pPr>
            <a:r>
              <a:t/>
            </a:r>
            <a:endParaRPr sz="2800">
              <a:solidFill>
                <a:srgbClr val="002060"/>
              </a:solidFill>
              <a:latin typeface="Quattrocento Sans"/>
              <a:ea typeface="Quattrocento Sans"/>
              <a:cs typeface="Quattrocento Sans"/>
              <a:sym typeface="Quattrocento Sans"/>
            </a:endParaRPr>
          </a:p>
          <a:p>
            <a:pPr indent="0" lvl="0" marL="457200" rtl="0" algn="l">
              <a:lnSpc>
                <a:spcPct val="100000"/>
              </a:lnSpc>
              <a:spcBef>
                <a:spcPts val="680"/>
              </a:spcBef>
              <a:spcAft>
                <a:spcPts val="0"/>
              </a:spcAft>
              <a:buNone/>
            </a:pPr>
            <a:r>
              <a:t/>
            </a:r>
            <a:endParaRPr sz="2800">
              <a:solidFill>
                <a:srgbClr val="002060"/>
              </a:solidFill>
              <a:latin typeface="Quattrocento Sans"/>
              <a:ea typeface="Quattrocento Sans"/>
              <a:cs typeface="Quattrocento Sans"/>
              <a:sym typeface="Quattrocento Sans"/>
            </a:endParaRPr>
          </a:p>
        </p:txBody>
      </p:sp>
      <p:sp>
        <p:nvSpPr>
          <p:cNvPr id="101" name="Google Shape;101;p2"/>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102" name="Google Shape;102;p2"/>
          <p:cNvGrpSpPr/>
          <p:nvPr/>
        </p:nvGrpSpPr>
        <p:grpSpPr>
          <a:xfrm>
            <a:off x="126821" y="141248"/>
            <a:ext cx="9017179" cy="6658635"/>
            <a:chOff x="126821" y="141248"/>
            <a:chExt cx="9017179" cy="6658635"/>
          </a:xfrm>
        </p:grpSpPr>
        <p:pic>
          <p:nvPicPr>
            <p:cNvPr id="103" name="Google Shape;103;p2"/>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104" name="Google Shape;104;p2"/>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105" name="Google Shape;105;p2"/>
          <p:cNvSpPr txBox="1"/>
          <p:nvPr/>
        </p:nvSpPr>
        <p:spPr>
          <a:xfrm>
            <a:off x="42529" y="6492106"/>
            <a:ext cx="41467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Quattrocento Sans"/>
                <a:ea typeface="Quattrocento Sans"/>
                <a:cs typeface="Quattrocento Sans"/>
                <a:sym typeface="Quattrocento Sans"/>
              </a:rPr>
              <a:t>CC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10" name="Shape 110"/>
        <p:cNvGrpSpPr/>
        <p:nvPr/>
      </p:nvGrpSpPr>
      <p:grpSpPr>
        <a:xfrm>
          <a:off x="0" y="0"/>
          <a:ext cx="0" cy="0"/>
          <a:chOff x="0" y="0"/>
          <a:chExt cx="0" cy="0"/>
        </a:xfrm>
      </p:grpSpPr>
      <p:sp>
        <p:nvSpPr>
          <p:cNvPr id="111" name="Google Shape;111;g3f061461ca1_0_1"/>
          <p:cNvSpPr/>
          <p:nvPr/>
        </p:nvSpPr>
        <p:spPr>
          <a:xfrm>
            <a:off x="634486" y="6522924"/>
            <a:ext cx="7875000" cy="2769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112" name="Google Shape;112;g3f061461ca1_0_1"/>
          <p:cNvGrpSpPr/>
          <p:nvPr/>
        </p:nvGrpSpPr>
        <p:grpSpPr>
          <a:xfrm>
            <a:off x="126821" y="141248"/>
            <a:ext cx="9017179" cy="6658635"/>
            <a:chOff x="126821" y="141248"/>
            <a:chExt cx="9017179" cy="6658635"/>
          </a:xfrm>
        </p:grpSpPr>
        <p:pic>
          <p:nvPicPr>
            <p:cNvPr id="113" name="Google Shape;113;g3f061461ca1_0_1"/>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114" name="Google Shape;114;g3f061461ca1_0_1"/>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115" name="Google Shape;115;g3f061461ca1_0_1"/>
          <p:cNvSpPr txBox="1"/>
          <p:nvPr>
            <p:ph type="title"/>
          </p:nvPr>
        </p:nvSpPr>
        <p:spPr>
          <a:xfrm>
            <a:off x="498088" y="157953"/>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Year </a:t>
            </a:r>
            <a:r>
              <a:rPr b="1" lang="en-GB" sz="3600">
                <a:solidFill>
                  <a:srgbClr val="002060"/>
                </a:solidFill>
                <a:latin typeface="Quattrocento Sans"/>
                <a:ea typeface="Quattrocento Sans"/>
                <a:cs typeface="Quattrocento Sans"/>
                <a:sym typeface="Quattrocento Sans"/>
              </a:rPr>
              <a:t>3/4</a:t>
            </a:r>
            <a:r>
              <a:rPr b="1" lang="en-GB" sz="3600">
                <a:solidFill>
                  <a:srgbClr val="002060"/>
                </a:solidFill>
                <a:latin typeface="Quattrocento Sans"/>
                <a:ea typeface="Quattrocento Sans"/>
                <a:cs typeface="Quattrocento Sans"/>
                <a:sym typeface="Quattrocento Sans"/>
              </a:rPr>
              <a:t> Teachers</a:t>
            </a:r>
            <a:endParaRPr/>
          </a:p>
        </p:txBody>
      </p:sp>
      <p:sp>
        <p:nvSpPr>
          <p:cNvPr id="116" name="Google Shape;116;g3f061461ca1_0_1"/>
          <p:cNvSpPr txBox="1"/>
          <p:nvPr/>
        </p:nvSpPr>
        <p:spPr>
          <a:xfrm>
            <a:off x="1081006" y="6012471"/>
            <a:ext cx="15537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GB" sz="1400" u="none" cap="none" strike="noStrike">
                <a:solidFill>
                  <a:srgbClr val="002060"/>
                </a:solidFill>
                <a:latin typeface="Quattrocento Sans"/>
                <a:ea typeface="Quattrocento Sans"/>
                <a:cs typeface="Quattrocento Sans"/>
                <a:sym typeface="Quattrocento Sans"/>
              </a:rPr>
              <a:t>Cara Croke</a:t>
            </a:r>
            <a:endParaRPr/>
          </a:p>
        </p:txBody>
      </p:sp>
      <p:sp>
        <p:nvSpPr>
          <p:cNvPr id="117" name="Google Shape;117;g3f061461ca1_0_1"/>
          <p:cNvSpPr txBox="1"/>
          <p:nvPr/>
        </p:nvSpPr>
        <p:spPr>
          <a:xfrm>
            <a:off x="3428360" y="3758027"/>
            <a:ext cx="284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GB" sz="1400" u="none" cap="none" strike="noStrike">
                <a:solidFill>
                  <a:srgbClr val="002060"/>
                </a:solidFill>
                <a:latin typeface="Quattrocento Sans"/>
                <a:ea typeface="Quattrocento Sans"/>
                <a:cs typeface="Quattrocento Sans"/>
                <a:sym typeface="Quattrocento Sans"/>
              </a:rPr>
              <a:t>Claire Doyle &amp; Lizzie Massbery</a:t>
            </a:r>
            <a:endParaRPr b="1" i="0" sz="1400" u="none" cap="none" strike="noStrike">
              <a:solidFill>
                <a:srgbClr val="002060"/>
              </a:solidFill>
              <a:latin typeface="Quattrocento Sans"/>
              <a:ea typeface="Quattrocento Sans"/>
              <a:cs typeface="Quattrocento Sans"/>
              <a:sym typeface="Quattrocento Sans"/>
            </a:endParaRPr>
          </a:p>
        </p:txBody>
      </p:sp>
      <p:pic>
        <p:nvPicPr>
          <p:cNvPr descr="Mrs C Croke" id="118" name="Google Shape;118;g3f061461ca1_0_1"/>
          <p:cNvPicPr preferRelativeResize="0"/>
          <p:nvPr/>
        </p:nvPicPr>
        <p:blipFill rotWithShape="1">
          <a:blip r:embed="rId5">
            <a:alphaModFix/>
          </a:blip>
          <a:srcRect b="0" l="0" r="0" t="0"/>
          <a:stretch/>
        </p:blipFill>
        <p:spPr>
          <a:xfrm>
            <a:off x="733224" y="3758024"/>
            <a:ext cx="1682825" cy="2137775"/>
          </a:xfrm>
          <a:prstGeom prst="rect">
            <a:avLst/>
          </a:prstGeom>
          <a:noFill/>
          <a:ln>
            <a:noFill/>
          </a:ln>
        </p:spPr>
      </p:pic>
      <p:grpSp>
        <p:nvGrpSpPr>
          <p:cNvPr id="119" name="Google Shape;119;g3f061461ca1_0_1"/>
          <p:cNvGrpSpPr/>
          <p:nvPr/>
        </p:nvGrpSpPr>
        <p:grpSpPr>
          <a:xfrm>
            <a:off x="3100214" y="1686434"/>
            <a:ext cx="3070385" cy="1938645"/>
            <a:chOff x="3430894" y="3085775"/>
            <a:chExt cx="2415914" cy="1440087"/>
          </a:xfrm>
        </p:grpSpPr>
        <p:pic>
          <p:nvPicPr>
            <p:cNvPr descr="Ms L Massbery" id="120" name="Google Shape;120;g3f061461ca1_0_1"/>
            <p:cNvPicPr preferRelativeResize="0"/>
            <p:nvPr/>
          </p:nvPicPr>
          <p:blipFill rotWithShape="1">
            <a:blip r:embed="rId6">
              <a:alphaModFix/>
            </a:blip>
            <a:srcRect b="0" l="0" r="0" t="0"/>
            <a:stretch/>
          </p:blipFill>
          <p:spPr>
            <a:xfrm>
              <a:off x="4806412" y="3085775"/>
              <a:ext cx="1040396" cy="1440087"/>
            </a:xfrm>
            <a:prstGeom prst="rect">
              <a:avLst/>
            </a:prstGeom>
            <a:noFill/>
            <a:ln>
              <a:noFill/>
            </a:ln>
          </p:spPr>
        </p:pic>
        <p:pic>
          <p:nvPicPr>
            <p:cNvPr descr="Mrs C Doyle" id="121" name="Google Shape;121;g3f061461ca1_0_1"/>
            <p:cNvPicPr preferRelativeResize="0"/>
            <p:nvPr/>
          </p:nvPicPr>
          <p:blipFill rotWithShape="1">
            <a:blip r:embed="rId7">
              <a:alphaModFix/>
            </a:blip>
            <a:srcRect b="0" l="0" r="0" t="0"/>
            <a:stretch/>
          </p:blipFill>
          <p:spPr>
            <a:xfrm>
              <a:off x="3430894" y="3085775"/>
              <a:ext cx="1181993" cy="1440087"/>
            </a:xfrm>
            <a:prstGeom prst="rect">
              <a:avLst/>
            </a:prstGeom>
            <a:noFill/>
            <a:ln>
              <a:noFill/>
            </a:ln>
          </p:spPr>
        </p:pic>
      </p:grpSp>
      <p:pic>
        <p:nvPicPr>
          <p:cNvPr id="122" name="Google Shape;122;g3f061461ca1_0_1"/>
          <p:cNvPicPr preferRelativeResize="0"/>
          <p:nvPr/>
        </p:nvPicPr>
        <p:blipFill>
          <a:blip r:embed="rId8">
            <a:alphaModFix/>
          </a:blip>
          <a:stretch>
            <a:fillRect/>
          </a:stretch>
        </p:blipFill>
        <p:spPr>
          <a:xfrm>
            <a:off x="6866325" y="3758024"/>
            <a:ext cx="1623767" cy="2137775"/>
          </a:xfrm>
          <a:prstGeom prst="rect">
            <a:avLst/>
          </a:prstGeom>
          <a:noFill/>
          <a:ln>
            <a:noFill/>
          </a:ln>
        </p:spPr>
      </p:pic>
      <p:sp>
        <p:nvSpPr>
          <p:cNvPr id="123" name="Google Shape;123;g3f061461ca1_0_1"/>
          <p:cNvSpPr txBox="1"/>
          <p:nvPr/>
        </p:nvSpPr>
        <p:spPr>
          <a:xfrm>
            <a:off x="6901369" y="5943646"/>
            <a:ext cx="15537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GB">
                <a:solidFill>
                  <a:srgbClr val="002060"/>
                </a:solidFill>
                <a:latin typeface="Quattrocento Sans"/>
                <a:ea typeface="Quattrocento Sans"/>
                <a:cs typeface="Quattrocento Sans"/>
                <a:sym typeface="Quattrocento Sans"/>
              </a:rPr>
              <a:t>Will Dyball</a:t>
            </a:r>
            <a:endParaRPr/>
          </a:p>
        </p:txBody>
      </p:sp>
      <p:pic>
        <p:nvPicPr>
          <p:cNvPr id="124" name="Google Shape;124;g3f061461ca1_0_1"/>
          <p:cNvPicPr preferRelativeResize="0"/>
          <p:nvPr/>
        </p:nvPicPr>
        <p:blipFill>
          <a:blip r:embed="rId9">
            <a:alphaModFix/>
          </a:blip>
          <a:stretch>
            <a:fillRect/>
          </a:stretch>
        </p:blipFill>
        <p:spPr>
          <a:xfrm>
            <a:off x="3669413" y="4132325"/>
            <a:ext cx="2162175" cy="2324100"/>
          </a:xfrm>
          <a:prstGeom prst="rect">
            <a:avLst/>
          </a:prstGeom>
          <a:noFill/>
          <a:ln>
            <a:noFill/>
          </a:ln>
        </p:spPr>
      </p:pic>
      <p:pic>
        <p:nvPicPr>
          <p:cNvPr id="125" name="Google Shape;125;g3f061461ca1_0_1"/>
          <p:cNvPicPr preferRelativeResize="0"/>
          <p:nvPr/>
        </p:nvPicPr>
        <p:blipFill>
          <a:blip r:embed="rId10">
            <a:alphaModFix/>
          </a:blip>
          <a:stretch>
            <a:fillRect/>
          </a:stretch>
        </p:blipFill>
        <p:spPr>
          <a:xfrm>
            <a:off x="470263" y="1460600"/>
            <a:ext cx="2208738" cy="2137775"/>
          </a:xfrm>
          <a:prstGeom prst="rect">
            <a:avLst/>
          </a:prstGeom>
          <a:noFill/>
          <a:ln>
            <a:noFill/>
          </a:ln>
        </p:spPr>
      </p:pic>
      <p:pic>
        <p:nvPicPr>
          <p:cNvPr id="126" name="Google Shape;126;g3f061461ca1_0_1"/>
          <p:cNvPicPr preferRelativeResize="0"/>
          <p:nvPr/>
        </p:nvPicPr>
        <p:blipFill>
          <a:blip r:embed="rId11">
            <a:alphaModFix/>
          </a:blip>
          <a:stretch>
            <a:fillRect/>
          </a:stretch>
        </p:blipFill>
        <p:spPr>
          <a:xfrm>
            <a:off x="6527150" y="1686425"/>
            <a:ext cx="2419170" cy="19386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31" name="Shape 131"/>
        <p:cNvGrpSpPr/>
        <p:nvPr/>
      </p:nvGrpSpPr>
      <p:grpSpPr>
        <a:xfrm>
          <a:off x="0" y="0"/>
          <a:ext cx="0" cy="0"/>
          <a:chOff x="0" y="0"/>
          <a:chExt cx="0" cy="0"/>
        </a:xfrm>
      </p:grpSpPr>
      <p:sp>
        <p:nvSpPr>
          <p:cNvPr id="132" name="Google Shape;132;p3"/>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133" name="Google Shape;133;p3"/>
          <p:cNvGrpSpPr/>
          <p:nvPr/>
        </p:nvGrpSpPr>
        <p:grpSpPr>
          <a:xfrm>
            <a:off x="126821" y="141248"/>
            <a:ext cx="9017179" cy="6658635"/>
            <a:chOff x="126821" y="141248"/>
            <a:chExt cx="9017179" cy="6658635"/>
          </a:xfrm>
        </p:grpSpPr>
        <p:pic>
          <p:nvPicPr>
            <p:cNvPr id="134" name="Google Shape;134;p3"/>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135" name="Google Shape;135;p3"/>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136" name="Google Shape;136;p3"/>
          <p:cNvSpPr txBox="1"/>
          <p:nvPr>
            <p:ph type="title"/>
          </p:nvPr>
        </p:nvSpPr>
        <p:spPr>
          <a:xfrm>
            <a:off x="498088" y="157953"/>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Year 3/4 LSAs</a:t>
            </a:r>
            <a:endParaRPr/>
          </a:p>
        </p:txBody>
      </p:sp>
      <p:sp>
        <p:nvSpPr>
          <p:cNvPr id="137" name="Google Shape;137;p3"/>
          <p:cNvSpPr txBox="1"/>
          <p:nvPr/>
        </p:nvSpPr>
        <p:spPr>
          <a:xfrm>
            <a:off x="824036" y="6131025"/>
            <a:ext cx="18828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lang="en-GB">
                <a:solidFill>
                  <a:srgbClr val="002060"/>
                </a:solidFill>
                <a:latin typeface="Quattrocento Sans"/>
                <a:ea typeface="Quattrocento Sans"/>
                <a:cs typeface="Quattrocento Sans"/>
                <a:sym typeface="Quattrocento Sans"/>
              </a:rPr>
              <a:t>Michelle Bransbury</a:t>
            </a:r>
            <a:endParaRPr/>
          </a:p>
        </p:txBody>
      </p:sp>
      <p:sp>
        <p:nvSpPr>
          <p:cNvPr id="138" name="Google Shape;138;p3"/>
          <p:cNvSpPr txBox="1"/>
          <p:nvPr/>
        </p:nvSpPr>
        <p:spPr>
          <a:xfrm>
            <a:off x="6820473" y="6131025"/>
            <a:ext cx="13953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lang="en-GB">
                <a:solidFill>
                  <a:srgbClr val="002060"/>
                </a:solidFill>
                <a:latin typeface="Quattrocento Sans"/>
                <a:ea typeface="Quattrocento Sans"/>
                <a:cs typeface="Quattrocento Sans"/>
                <a:sym typeface="Quattrocento Sans"/>
              </a:rPr>
              <a:t>Pam Willis</a:t>
            </a:r>
            <a:endParaRPr b="1" i="0" sz="1400" u="none" cap="none" strike="noStrike">
              <a:solidFill>
                <a:srgbClr val="002060"/>
              </a:solidFill>
              <a:latin typeface="Quattrocento Sans"/>
              <a:ea typeface="Quattrocento Sans"/>
              <a:cs typeface="Quattrocento Sans"/>
              <a:sym typeface="Quattrocento Sans"/>
            </a:endParaRPr>
          </a:p>
        </p:txBody>
      </p:sp>
      <p:sp>
        <p:nvSpPr>
          <p:cNvPr id="139" name="Google Shape;139;p3"/>
          <p:cNvSpPr txBox="1"/>
          <p:nvPr/>
        </p:nvSpPr>
        <p:spPr>
          <a:xfrm>
            <a:off x="3921999" y="6060626"/>
            <a:ext cx="17817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lang="en-GB">
                <a:solidFill>
                  <a:srgbClr val="002060"/>
                </a:solidFill>
                <a:latin typeface="Quattrocento Sans"/>
                <a:ea typeface="Quattrocento Sans"/>
                <a:cs typeface="Quattrocento Sans"/>
                <a:sym typeface="Quattrocento Sans"/>
              </a:rPr>
              <a:t>Sophia Duffett</a:t>
            </a:r>
            <a:endParaRPr b="1" i="0" sz="1400" u="none" cap="none" strike="noStrike">
              <a:solidFill>
                <a:srgbClr val="002060"/>
              </a:solidFill>
              <a:latin typeface="Quattrocento Sans"/>
              <a:ea typeface="Quattrocento Sans"/>
              <a:cs typeface="Quattrocento Sans"/>
              <a:sym typeface="Quattrocento Sans"/>
            </a:endParaRPr>
          </a:p>
        </p:txBody>
      </p:sp>
      <p:pic>
        <p:nvPicPr>
          <p:cNvPr id="140" name="Google Shape;140;p3"/>
          <p:cNvPicPr preferRelativeResize="0"/>
          <p:nvPr/>
        </p:nvPicPr>
        <p:blipFill>
          <a:blip r:embed="rId5">
            <a:alphaModFix/>
          </a:blip>
          <a:stretch>
            <a:fillRect/>
          </a:stretch>
        </p:blipFill>
        <p:spPr>
          <a:xfrm>
            <a:off x="498088" y="1426175"/>
            <a:ext cx="2208738" cy="2137775"/>
          </a:xfrm>
          <a:prstGeom prst="rect">
            <a:avLst/>
          </a:prstGeom>
          <a:noFill/>
          <a:ln>
            <a:noFill/>
          </a:ln>
        </p:spPr>
      </p:pic>
      <p:pic>
        <p:nvPicPr>
          <p:cNvPr id="141" name="Google Shape;141;p3"/>
          <p:cNvPicPr preferRelativeResize="0"/>
          <p:nvPr/>
        </p:nvPicPr>
        <p:blipFill>
          <a:blip r:embed="rId6">
            <a:alphaModFix/>
          </a:blip>
          <a:stretch>
            <a:fillRect/>
          </a:stretch>
        </p:blipFill>
        <p:spPr>
          <a:xfrm>
            <a:off x="3797413" y="1354850"/>
            <a:ext cx="1676002" cy="1801512"/>
          </a:xfrm>
          <a:prstGeom prst="rect">
            <a:avLst/>
          </a:prstGeom>
          <a:noFill/>
          <a:ln>
            <a:noFill/>
          </a:ln>
        </p:spPr>
      </p:pic>
      <p:pic>
        <p:nvPicPr>
          <p:cNvPr id="142" name="Google Shape;142;p3"/>
          <p:cNvPicPr preferRelativeResize="0"/>
          <p:nvPr/>
        </p:nvPicPr>
        <p:blipFill>
          <a:blip r:embed="rId7">
            <a:alphaModFix/>
          </a:blip>
          <a:stretch>
            <a:fillRect/>
          </a:stretch>
        </p:blipFill>
        <p:spPr>
          <a:xfrm>
            <a:off x="6308538" y="1426175"/>
            <a:ext cx="2419170" cy="1938650"/>
          </a:xfrm>
          <a:prstGeom prst="rect">
            <a:avLst/>
          </a:prstGeom>
          <a:noFill/>
          <a:ln>
            <a:noFill/>
          </a:ln>
        </p:spPr>
      </p:pic>
      <p:pic>
        <p:nvPicPr>
          <p:cNvPr id="143" name="Google Shape;143;p3"/>
          <p:cNvPicPr preferRelativeResize="0"/>
          <p:nvPr/>
        </p:nvPicPr>
        <p:blipFill>
          <a:blip r:embed="rId8">
            <a:alphaModFix/>
          </a:blip>
          <a:stretch>
            <a:fillRect/>
          </a:stretch>
        </p:blipFill>
        <p:spPr>
          <a:xfrm>
            <a:off x="3722050" y="3563952"/>
            <a:ext cx="1781700" cy="2342169"/>
          </a:xfrm>
          <a:prstGeom prst="rect">
            <a:avLst/>
          </a:prstGeom>
          <a:noFill/>
          <a:ln>
            <a:noFill/>
          </a:ln>
        </p:spPr>
      </p:pic>
      <p:pic>
        <p:nvPicPr>
          <p:cNvPr id="144" name="Google Shape;144;p3"/>
          <p:cNvPicPr preferRelativeResize="0"/>
          <p:nvPr/>
        </p:nvPicPr>
        <p:blipFill>
          <a:blip r:embed="rId9">
            <a:alphaModFix/>
          </a:blip>
          <a:stretch>
            <a:fillRect/>
          </a:stretch>
        </p:blipFill>
        <p:spPr>
          <a:xfrm>
            <a:off x="661063" y="3752744"/>
            <a:ext cx="1882800" cy="2378281"/>
          </a:xfrm>
          <a:prstGeom prst="rect">
            <a:avLst/>
          </a:prstGeom>
          <a:noFill/>
          <a:ln>
            <a:noFill/>
          </a:ln>
        </p:spPr>
      </p:pic>
      <p:pic>
        <p:nvPicPr>
          <p:cNvPr id="145" name="Google Shape;145;p3"/>
          <p:cNvPicPr preferRelativeResize="0"/>
          <p:nvPr/>
        </p:nvPicPr>
        <p:blipFill>
          <a:blip r:embed="rId10">
            <a:alphaModFix/>
          </a:blip>
          <a:stretch>
            <a:fillRect/>
          </a:stretch>
        </p:blipFill>
        <p:spPr>
          <a:xfrm>
            <a:off x="6876925" y="3548350"/>
            <a:ext cx="1576040" cy="23421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50" name="Shape 150"/>
        <p:cNvGrpSpPr/>
        <p:nvPr/>
      </p:nvGrpSpPr>
      <p:grpSpPr>
        <a:xfrm>
          <a:off x="0" y="0"/>
          <a:ext cx="0" cy="0"/>
          <a:chOff x="0" y="0"/>
          <a:chExt cx="0" cy="0"/>
        </a:xfrm>
      </p:grpSpPr>
      <p:grpSp>
        <p:nvGrpSpPr>
          <p:cNvPr id="151" name="Google Shape;151;p5"/>
          <p:cNvGrpSpPr/>
          <p:nvPr/>
        </p:nvGrpSpPr>
        <p:grpSpPr>
          <a:xfrm>
            <a:off x="109569" y="959700"/>
            <a:ext cx="8907610" cy="4212892"/>
            <a:chOff x="109569" y="959700"/>
            <a:chExt cx="8907610" cy="4212892"/>
          </a:xfrm>
        </p:grpSpPr>
        <p:sp>
          <p:nvSpPr>
            <p:cNvPr id="152" name="Google Shape;152;p5"/>
            <p:cNvSpPr/>
            <p:nvPr/>
          </p:nvSpPr>
          <p:spPr>
            <a:xfrm>
              <a:off x="109569" y="977522"/>
              <a:ext cx="2855289" cy="4195070"/>
            </a:xfrm>
            <a:prstGeom prst="rect">
              <a:avLst/>
            </a:prstGeom>
            <a:solidFill>
              <a:srgbClr val="B7CCE4"/>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53" name="Google Shape;153;p5"/>
            <p:cNvSpPr/>
            <p:nvPr/>
          </p:nvSpPr>
          <p:spPr>
            <a:xfrm>
              <a:off x="3150491" y="959700"/>
              <a:ext cx="2855289" cy="4195070"/>
            </a:xfrm>
            <a:prstGeom prst="rect">
              <a:avLst/>
            </a:prstGeom>
            <a:solidFill>
              <a:srgbClr val="B7CCE4"/>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54" name="Google Shape;154;p5"/>
            <p:cNvSpPr/>
            <p:nvPr/>
          </p:nvSpPr>
          <p:spPr>
            <a:xfrm>
              <a:off x="6161890" y="977522"/>
              <a:ext cx="2855289" cy="4195070"/>
            </a:xfrm>
            <a:prstGeom prst="rect">
              <a:avLst/>
            </a:prstGeom>
            <a:solidFill>
              <a:srgbClr val="B7CCE4"/>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grpSp>
      <p:sp>
        <p:nvSpPr>
          <p:cNvPr id="155" name="Google Shape;155;p5"/>
          <p:cNvSpPr txBox="1"/>
          <p:nvPr>
            <p:ph type="title"/>
          </p:nvPr>
        </p:nvSpPr>
        <p:spPr>
          <a:xfrm>
            <a:off x="498088" y="1534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5000"/>
              <a:buFont typeface="Arial"/>
              <a:buNone/>
            </a:pPr>
            <a:r>
              <a:rPr b="1" lang="en-GB" sz="3600">
                <a:solidFill>
                  <a:srgbClr val="002060"/>
                </a:solidFill>
                <a:latin typeface="Quattrocento Sans"/>
                <a:ea typeface="Quattrocento Sans"/>
                <a:cs typeface="Quattrocento Sans"/>
                <a:sym typeface="Quattrocento Sans"/>
              </a:rPr>
              <a:t>Year 3/4 Themes -Cycle A </a:t>
            </a:r>
            <a:endParaRPr b="1" sz="3600">
              <a:solidFill>
                <a:srgbClr val="002060"/>
              </a:solidFill>
              <a:latin typeface="Quattrocento Sans"/>
              <a:ea typeface="Quattrocento Sans"/>
              <a:cs typeface="Quattrocento Sans"/>
              <a:sym typeface="Quattrocento Sans"/>
            </a:endParaRPr>
          </a:p>
        </p:txBody>
      </p:sp>
      <p:sp>
        <p:nvSpPr>
          <p:cNvPr id="156" name="Google Shape;156;p5"/>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157" name="Google Shape;157;p5"/>
          <p:cNvGrpSpPr/>
          <p:nvPr/>
        </p:nvGrpSpPr>
        <p:grpSpPr>
          <a:xfrm>
            <a:off x="126821" y="141248"/>
            <a:ext cx="9017179" cy="6658635"/>
            <a:chOff x="126821" y="141248"/>
            <a:chExt cx="9017179" cy="6658635"/>
          </a:xfrm>
        </p:grpSpPr>
        <p:pic>
          <p:nvPicPr>
            <p:cNvPr id="158" name="Google Shape;158;p5"/>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159" name="Google Shape;159;p5"/>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160" name="Google Shape;160;p5"/>
          <p:cNvSpPr txBox="1"/>
          <p:nvPr/>
        </p:nvSpPr>
        <p:spPr>
          <a:xfrm>
            <a:off x="54700" y="5172600"/>
            <a:ext cx="2982000" cy="1015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Autumn Term</a:t>
            </a:r>
            <a:endParaRPr b="1" i="0" sz="2000" u="none" cap="none" strike="noStrike">
              <a:solidFill>
                <a:srgbClr val="002060"/>
              </a:solidFill>
              <a:latin typeface="Quattrocento Sans"/>
              <a:ea typeface="Quattrocento Sans"/>
              <a:cs typeface="Quattrocento Sans"/>
              <a:sym typeface="Quattrocento Sans"/>
            </a:endParaRPr>
          </a:p>
          <a:p>
            <a:pPr indent="0" lvl="0" marL="0" rtl="0" algn="ctr">
              <a:spcBef>
                <a:spcPts val="0"/>
              </a:spcBef>
              <a:spcAft>
                <a:spcPts val="0"/>
              </a:spcAft>
              <a:buClr>
                <a:schemeClr val="dk1"/>
              </a:buClr>
              <a:buSzPts val="1100"/>
              <a:buFont typeface="Arial"/>
              <a:buNone/>
            </a:pPr>
            <a:r>
              <a:rPr b="1" lang="en-GB">
                <a:solidFill>
                  <a:schemeClr val="dk1"/>
                </a:solidFill>
                <a:latin typeface="Calibri"/>
                <a:ea typeface="Calibri"/>
                <a:cs typeface="Calibri"/>
                <a:sym typeface="Calibri"/>
              </a:rPr>
              <a:t>Empires and Invaders</a:t>
            </a:r>
            <a:endParaRPr b="1">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i="1" lang="en-GB" sz="1200">
                <a:solidFill>
                  <a:schemeClr val="dk1"/>
                </a:solidFill>
                <a:latin typeface="Calibri"/>
                <a:ea typeface="Calibri"/>
                <a:cs typeface="Calibri"/>
                <a:sym typeface="Calibri"/>
              </a:rPr>
              <a:t>The Roman Empire and its impact on Britain</a:t>
            </a:r>
            <a:endParaRPr b="1" sz="2300">
              <a:solidFill>
                <a:srgbClr val="002060"/>
              </a:solidFill>
              <a:latin typeface="Quattrocento Sans"/>
              <a:ea typeface="Quattrocento Sans"/>
              <a:cs typeface="Quattrocento Sans"/>
              <a:sym typeface="Quattrocento Sans"/>
            </a:endParaRPr>
          </a:p>
          <a:p>
            <a:pPr indent="0" lvl="0" marL="0" marR="0" rtl="0" algn="ctr">
              <a:lnSpc>
                <a:spcPct val="100000"/>
              </a:lnSpc>
              <a:spcBef>
                <a:spcPts val="0"/>
              </a:spcBef>
              <a:spcAft>
                <a:spcPts val="0"/>
              </a:spcAft>
              <a:buNone/>
            </a:pPr>
            <a:r>
              <a:t/>
            </a:r>
            <a:endParaRPr/>
          </a:p>
        </p:txBody>
      </p:sp>
      <p:sp>
        <p:nvSpPr>
          <p:cNvPr id="161" name="Google Shape;161;p5"/>
          <p:cNvSpPr txBox="1"/>
          <p:nvPr/>
        </p:nvSpPr>
        <p:spPr>
          <a:xfrm>
            <a:off x="2756777" y="5159230"/>
            <a:ext cx="3613200" cy="985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Spring Term</a:t>
            </a:r>
            <a:endParaRPr b="1" i="0" sz="2000" u="none" cap="none" strike="noStrike">
              <a:solidFill>
                <a:srgbClr val="002060"/>
              </a:solidFill>
              <a:latin typeface="Quattrocento Sans"/>
              <a:ea typeface="Quattrocento Sans"/>
              <a:cs typeface="Quattrocento Sans"/>
              <a:sym typeface="Quattrocento Sans"/>
            </a:endParaRPr>
          </a:p>
          <a:p>
            <a:pPr indent="0" lvl="0" marL="0" rtl="0" algn="ctr">
              <a:spcBef>
                <a:spcPts val="0"/>
              </a:spcBef>
              <a:spcAft>
                <a:spcPts val="0"/>
              </a:spcAft>
              <a:buClr>
                <a:schemeClr val="dk1"/>
              </a:buClr>
              <a:buSzPts val="1100"/>
              <a:buFont typeface="Arial"/>
              <a:buNone/>
            </a:pPr>
            <a:r>
              <a:rPr b="1" lang="en-GB" sz="1200">
                <a:solidFill>
                  <a:schemeClr val="dk1"/>
                </a:solidFill>
                <a:latin typeface="Calibri"/>
                <a:ea typeface="Calibri"/>
                <a:cs typeface="Calibri"/>
                <a:sym typeface="Calibri"/>
              </a:rPr>
              <a:t>Crown and Chaos</a:t>
            </a:r>
            <a:endParaRPr b="1" sz="1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i="1" lang="en-GB" sz="1200">
                <a:solidFill>
                  <a:schemeClr val="dk1"/>
                </a:solidFill>
                <a:latin typeface="Calibri"/>
                <a:ea typeface="Calibri"/>
                <a:cs typeface="Calibri"/>
                <a:sym typeface="Calibri"/>
              </a:rPr>
              <a:t>Tudors</a:t>
            </a:r>
            <a:endParaRPr b="1" sz="1200">
              <a:solidFill>
                <a:srgbClr val="002060"/>
              </a:solidFill>
              <a:latin typeface="Quattrocento Sans"/>
              <a:ea typeface="Quattrocento Sans"/>
              <a:cs typeface="Quattrocento Sans"/>
              <a:sym typeface="Quattrocento Sans"/>
            </a:endParaRPr>
          </a:p>
          <a:p>
            <a:pPr indent="0" lvl="0" marL="0" marR="0" rtl="0" algn="ctr">
              <a:lnSpc>
                <a:spcPct val="100000"/>
              </a:lnSpc>
              <a:spcBef>
                <a:spcPts val="0"/>
              </a:spcBef>
              <a:spcAft>
                <a:spcPts val="0"/>
              </a:spcAft>
              <a:buNone/>
            </a:pPr>
            <a:r>
              <a:t/>
            </a:r>
            <a:endParaRPr/>
          </a:p>
        </p:txBody>
      </p:sp>
      <p:sp>
        <p:nvSpPr>
          <p:cNvPr id="162" name="Google Shape;162;p5"/>
          <p:cNvSpPr txBox="1"/>
          <p:nvPr/>
        </p:nvSpPr>
        <p:spPr>
          <a:xfrm>
            <a:off x="6172334" y="5172592"/>
            <a:ext cx="2738400" cy="769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Summer Term</a:t>
            </a:r>
            <a:endParaRPr/>
          </a:p>
          <a:p>
            <a:pPr indent="0" lvl="0" marL="0" rtl="0" algn="ctr">
              <a:spcBef>
                <a:spcPts val="0"/>
              </a:spcBef>
              <a:spcAft>
                <a:spcPts val="0"/>
              </a:spcAft>
              <a:buClr>
                <a:schemeClr val="dk1"/>
              </a:buClr>
              <a:buSzPts val="1100"/>
              <a:buFont typeface="Arial"/>
              <a:buNone/>
            </a:pPr>
            <a:r>
              <a:rPr b="1" lang="en-GB" sz="1200">
                <a:solidFill>
                  <a:schemeClr val="dk1"/>
                </a:solidFill>
                <a:latin typeface="Calibri"/>
                <a:ea typeface="Calibri"/>
                <a:cs typeface="Calibri"/>
                <a:sym typeface="Calibri"/>
              </a:rPr>
              <a:t>Stars, Stripes and Stories</a:t>
            </a:r>
            <a:endParaRPr b="1" sz="1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i="1" lang="en-GB" sz="1200">
                <a:solidFill>
                  <a:schemeClr val="dk1"/>
                </a:solidFill>
                <a:latin typeface="Calibri"/>
                <a:ea typeface="Calibri"/>
                <a:cs typeface="Calibri"/>
                <a:sym typeface="Calibri"/>
              </a:rPr>
              <a:t>Native America</a:t>
            </a:r>
            <a:endParaRPr sz="1200"/>
          </a:p>
        </p:txBody>
      </p:sp>
      <p:sp>
        <p:nvSpPr>
          <p:cNvPr id="163" name="Google Shape;163;p5"/>
          <p:cNvSpPr txBox="1"/>
          <p:nvPr/>
        </p:nvSpPr>
        <p:spPr>
          <a:xfrm>
            <a:off x="126821" y="6522924"/>
            <a:ext cx="469768"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C</a:t>
            </a:r>
            <a:r>
              <a:rPr lang="en-GB"/>
              <a:t>C</a:t>
            </a:r>
            <a:endParaRPr/>
          </a:p>
        </p:txBody>
      </p:sp>
      <p:pic>
        <p:nvPicPr>
          <p:cNvPr id="164" name="Google Shape;164;p5"/>
          <p:cNvPicPr preferRelativeResize="0"/>
          <p:nvPr/>
        </p:nvPicPr>
        <p:blipFill rotWithShape="1">
          <a:blip r:embed="rId5">
            <a:alphaModFix/>
          </a:blip>
          <a:srcRect b="0" l="0" r="0" t="0"/>
          <a:stretch/>
        </p:blipFill>
        <p:spPr>
          <a:xfrm>
            <a:off x="250807" y="2385899"/>
            <a:ext cx="2502552" cy="1407686"/>
          </a:xfrm>
          <a:prstGeom prst="rect">
            <a:avLst/>
          </a:prstGeom>
          <a:noFill/>
          <a:ln>
            <a:noFill/>
          </a:ln>
        </p:spPr>
      </p:pic>
      <p:pic>
        <p:nvPicPr>
          <p:cNvPr descr="Portrait of King Henry VIII of England (provided by Getty Images)" id="165" name="Google Shape;165;p5"/>
          <p:cNvPicPr preferRelativeResize="0"/>
          <p:nvPr/>
        </p:nvPicPr>
        <p:blipFill>
          <a:blip r:embed="rId6">
            <a:alphaModFix/>
          </a:blip>
          <a:stretch>
            <a:fillRect/>
          </a:stretch>
        </p:blipFill>
        <p:spPr>
          <a:xfrm>
            <a:off x="3876232" y="2167525"/>
            <a:ext cx="1374293" cy="1844424"/>
          </a:xfrm>
          <a:prstGeom prst="rect">
            <a:avLst/>
          </a:prstGeom>
          <a:noFill/>
          <a:ln>
            <a:noFill/>
          </a:ln>
        </p:spPr>
      </p:pic>
      <p:pic>
        <p:nvPicPr>
          <p:cNvPr descr="13 colonies American flag (provided by Getty Images)" id="166" name="Google Shape;166;p5"/>
          <p:cNvPicPr preferRelativeResize="0"/>
          <p:nvPr/>
        </p:nvPicPr>
        <p:blipFill>
          <a:blip r:embed="rId7">
            <a:alphaModFix/>
          </a:blip>
          <a:stretch>
            <a:fillRect/>
          </a:stretch>
        </p:blipFill>
        <p:spPr>
          <a:xfrm>
            <a:off x="6681344" y="2246848"/>
            <a:ext cx="1720366" cy="12986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3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u="sng">
                <a:solidFill>
                  <a:srgbClr val="002060"/>
                </a:solidFill>
                <a:latin typeface="Quattrocento Sans"/>
                <a:ea typeface="Quattrocento Sans"/>
                <a:cs typeface="Quattrocento Sans"/>
                <a:sym typeface="Quattrocento Sans"/>
              </a:rPr>
              <a:t>Curriculum Enrichment in Year 3/4</a:t>
            </a:r>
            <a:endParaRPr b="1" sz="3600" u="sng">
              <a:solidFill>
                <a:srgbClr val="002060"/>
              </a:solidFill>
              <a:latin typeface="Quattrocento Sans"/>
              <a:ea typeface="Quattrocento Sans"/>
              <a:cs typeface="Quattrocento Sans"/>
              <a:sym typeface="Quattrocento Sans"/>
            </a:endParaRPr>
          </a:p>
        </p:txBody>
      </p:sp>
      <p:sp>
        <p:nvSpPr>
          <p:cNvPr id="173" name="Google Shape;173;p35"/>
          <p:cNvSpPr txBox="1"/>
          <p:nvPr>
            <p:ph idx="1" type="body"/>
          </p:nvPr>
        </p:nvSpPr>
        <p:spPr>
          <a:xfrm>
            <a:off x="457200" y="1600201"/>
            <a:ext cx="8147248" cy="4246860"/>
          </a:xfrm>
          <a:prstGeom prst="rect">
            <a:avLst/>
          </a:prstGeom>
          <a:noFill/>
          <a:ln>
            <a:noFill/>
          </a:ln>
        </p:spPr>
        <p:txBody>
          <a:bodyPr anchorCtr="0" anchor="t" bIns="45700" lIns="91425" spcFirstLastPara="1" rIns="91425" wrap="square" tIns="45700">
            <a:normAutofit fontScale="77500" lnSpcReduction="10000"/>
          </a:bodyPr>
          <a:lstStyle/>
          <a:p>
            <a:pPr indent="-332815" lvl="0" marL="457200" rtl="0" algn="l">
              <a:lnSpc>
                <a:spcPct val="100000"/>
              </a:lnSpc>
              <a:spcBef>
                <a:spcPts val="360"/>
              </a:spcBef>
              <a:spcAft>
                <a:spcPts val="0"/>
              </a:spcAft>
              <a:buSzPct val="66176"/>
              <a:buChar char="•"/>
            </a:pPr>
            <a:r>
              <a:rPr lang="en-GB">
                <a:latin typeface="Quattrocento Sans"/>
                <a:ea typeface="Quattrocento Sans"/>
                <a:cs typeface="Quattrocento Sans"/>
                <a:sym typeface="Quattrocento Sans"/>
              </a:rPr>
              <a:t>Theme weeks focusing on our Wider World and Healthy Living</a:t>
            </a:r>
            <a:endParaRPr/>
          </a:p>
          <a:p>
            <a:pPr indent="-332815" lvl="0" marL="457200" rtl="0" algn="l">
              <a:lnSpc>
                <a:spcPct val="100000"/>
              </a:lnSpc>
              <a:spcBef>
                <a:spcPts val="360"/>
              </a:spcBef>
              <a:spcAft>
                <a:spcPts val="0"/>
              </a:spcAft>
              <a:buSzPct val="66176"/>
              <a:buChar char="•"/>
            </a:pPr>
            <a:r>
              <a:rPr lang="en-GB">
                <a:latin typeface="Quattrocento Sans"/>
                <a:ea typeface="Quattrocento Sans"/>
                <a:cs typeface="Quattrocento Sans"/>
                <a:sym typeface="Quattrocento Sans"/>
              </a:rPr>
              <a:t>Swimming lessons</a:t>
            </a:r>
            <a:endParaRPr/>
          </a:p>
          <a:p>
            <a:pPr indent="-332815" lvl="0" marL="457200" rtl="0" algn="l">
              <a:lnSpc>
                <a:spcPct val="100000"/>
              </a:lnSpc>
              <a:spcBef>
                <a:spcPts val="360"/>
              </a:spcBef>
              <a:spcAft>
                <a:spcPts val="0"/>
              </a:spcAft>
              <a:buSzPct val="66176"/>
              <a:buChar char="•"/>
            </a:pPr>
            <a:r>
              <a:rPr lang="en-GB">
                <a:latin typeface="Quattrocento Sans"/>
                <a:ea typeface="Quattrocento Sans"/>
                <a:cs typeface="Quattrocento Sans"/>
                <a:sym typeface="Quattrocento Sans"/>
              </a:rPr>
              <a:t>Nature </a:t>
            </a:r>
            <a:r>
              <a:rPr lang="en-GB">
                <a:latin typeface="Quattrocento Sans"/>
                <a:ea typeface="Quattrocento Sans"/>
                <a:cs typeface="Quattrocento Sans"/>
                <a:sym typeface="Quattrocento Sans"/>
              </a:rPr>
              <a:t>School sessions</a:t>
            </a:r>
            <a:endParaRPr/>
          </a:p>
          <a:p>
            <a:pPr indent="-332815" lvl="0" marL="457200" rtl="0" algn="l">
              <a:lnSpc>
                <a:spcPct val="100000"/>
              </a:lnSpc>
              <a:spcBef>
                <a:spcPts val="360"/>
              </a:spcBef>
              <a:spcAft>
                <a:spcPts val="0"/>
              </a:spcAft>
              <a:buSzPct val="66176"/>
              <a:buChar char="•"/>
            </a:pPr>
            <a:r>
              <a:rPr lang="en-GB">
                <a:latin typeface="Quattrocento Sans"/>
                <a:ea typeface="Quattrocento Sans"/>
                <a:cs typeface="Quattrocento Sans"/>
                <a:sym typeface="Quattrocento Sans"/>
              </a:rPr>
              <a:t>Author Visits</a:t>
            </a:r>
            <a:endParaRPr/>
          </a:p>
          <a:p>
            <a:pPr indent="-332815" lvl="0" marL="457200" rtl="0" algn="l">
              <a:lnSpc>
                <a:spcPct val="100000"/>
              </a:lnSpc>
              <a:spcBef>
                <a:spcPts val="360"/>
              </a:spcBef>
              <a:spcAft>
                <a:spcPts val="0"/>
              </a:spcAft>
              <a:buSzPct val="66176"/>
              <a:buChar char="•"/>
            </a:pPr>
            <a:r>
              <a:rPr lang="en-GB">
                <a:latin typeface="Quattrocento Sans"/>
                <a:ea typeface="Quattrocento Sans"/>
                <a:cs typeface="Quattrocento Sans"/>
                <a:sym typeface="Quattrocento Sans"/>
              </a:rPr>
              <a:t>Library Visits</a:t>
            </a:r>
            <a:endParaRPr/>
          </a:p>
          <a:p>
            <a:pPr indent="-332815" lvl="0" marL="457200" rtl="0" algn="l">
              <a:lnSpc>
                <a:spcPct val="100000"/>
              </a:lnSpc>
              <a:spcBef>
                <a:spcPts val="360"/>
              </a:spcBef>
              <a:spcAft>
                <a:spcPts val="0"/>
              </a:spcAft>
              <a:buSzPct val="66176"/>
              <a:buChar char="•"/>
            </a:pPr>
            <a:r>
              <a:rPr lang="en-GB">
                <a:latin typeface="Quattrocento Sans"/>
                <a:ea typeface="Quattrocento Sans"/>
                <a:cs typeface="Quattrocento Sans"/>
                <a:sym typeface="Quattrocento Sans"/>
              </a:rPr>
              <a:t>Steyning Church Visits</a:t>
            </a:r>
            <a:endParaRPr/>
          </a:p>
          <a:p>
            <a:pPr indent="-332815" lvl="0" marL="457200" rtl="0" algn="l">
              <a:lnSpc>
                <a:spcPct val="100000"/>
              </a:lnSpc>
              <a:spcBef>
                <a:spcPts val="360"/>
              </a:spcBef>
              <a:spcAft>
                <a:spcPts val="0"/>
              </a:spcAft>
              <a:buSzPct val="66177"/>
              <a:buChar char="•"/>
            </a:pPr>
            <a:r>
              <a:rPr lang="en-GB">
                <a:latin typeface="Quattrocento Sans"/>
                <a:ea typeface="Quattrocento Sans"/>
                <a:cs typeface="Quattrocento Sans"/>
                <a:sym typeface="Quattrocento Sans"/>
              </a:rPr>
              <a:t>Easter production</a:t>
            </a:r>
            <a:endParaRPr/>
          </a:p>
          <a:p>
            <a:pPr indent="-332815" lvl="0" marL="457200" rtl="0" algn="l">
              <a:lnSpc>
                <a:spcPct val="100000"/>
              </a:lnSpc>
              <a:spcBef>
                <a:spcPts val="360"/>
              </a:spcBef>
              <a:spcAft>
                <a:spcPts val="0"/>
              </a:spcAft>
              <a:buSzPct val="66177"/>
              <a:buChar char="•"/>
            </a:pPr>
            <a:r>
              <a:rPr lang="en-GB">
                <a:latin typeface="Quattrocento Sans"/>
                <a:ea typeface="Quattrocento Sans"/>
                <a:cs typeface="Quattrocento Sans"/>
                <a:sym typeface="Quattrocento Sans"/>
              </a:rPr>
              <a:t>Fishbourne Roman Palace</a:t>
            </a:r>
            <a:endParaRPr>
              <a:latin typeface="Quattrocento Sans"/>
              <a:ea typeface="Quattrocento Sans"/>
              <a:cs typeface="Quattrocento Sans"/>
              <a:sym typeface="Quattrocento Sans"/>
            </a:endParaRPr>
          </a:p>
          <a:p>
            <a:pPr indent="0" lvl="0" marL="457200" rtl="0" algn="l">
              <a:lnSpc>
                <a:spcPct val="100000"/>
              </a:lnSpc>
              <a:spcBef>
                <a:spcPts val="360"/>
              </a:spcBef>
              <a:spcAft>
                <a:spcPts val="0"/>
              </a:spcAft>
              <a:buNone/>
            </a:pPr>
            <a:r>
              <a:rPr lang="en-GB">
                <a:latin typeface="Quattrocento Sans"/>
                <a:ea typeface="Quattrocento Sans"/>
                <a:cs typeface="Quattrocento Sans"/>
                <a:sym typeface="Quattrocento Sans"/>
              </a:rPr>
              <a:t>In School Residential  for 1 night in the Summer Term </a:t>
            </a:r>
            <a:endParaRPr>
              <a:latin typeface="Quattrocento Sans"/>
              <a:ea typeface="Quattrocento Sans"/>
              <a:cs typeface="Quattrocento Sans"/>
              <a:sym typeface="Quattrocento Sans"/>
            </a:endParaRPr>
          </a:p>
          <a:p>
            <a:pPr indent="-228600" lvl="0" marL="457200" rtl="0" algn="l">
              <a:lnSpc>
                <a:spcPct val="100000"/>
              </a:lnSpc>
              <a:spcBef>
                <a:spcPts val="360"/>
              </a:spcBef>
              <a:spcAft>
                <a:spcPts val="0"/>
              </a:spcAft>
              <a:buClr>
                <a:schemeClr val="dk1"/>
              </a:buClr>
              <a:buSzPct val="66176"/>
              <a:buNone/>
            </a:pPr>
            <a:r>
              <a:t/>
            </a:r>
            <a:endParaRPr/>
          </a:p>
        </p:txBody>
      </p:sp>
      <p:pic>
        <p:nvPicPr>
          <p:cNvPr descr="Related image" id="174" name="Google Shape;174;p35"/>
          <p:cNvPicPr preferRelativeResize="0"/>
          <p:nvPr/>
        </p:nvPicPr>
        <p:blipFill rotWithShape="1">
          <a:blip r:embed="rId3">
            <a:alphaModFix/>
          </a:blip>
          <a:srcRect b="0" l="0" r="0" t="0"/>
          <a:stretch/>
        </p:blipFill>
        <p:spPr>
          <a:xfrm>
            <a:off x="0" y="266176"/>
            <a:ext cx="1038813" cy="1242743"/>
          </a:xfrm>
          <a:prstGeom prst="rect">
            <a:avLst/>
          </a:prstGeom>
          <a:noFill/>
          <a:ln>
            <a:noFill/>
          </a:ln>
        </p:spPr>
      </p:pic>
      <p:pic>
        <p:nvPicPr>
          <p:cNvPr id="175" name="Google Shape;175;p35"/>
          <p:cNvPicPr preferRelativeResize="0"/>
          <p:nvPr/>
        </p:nvPicPr>
        <p:blipFill rotWithShape="1">
          <a:blip r:embed="rId4">
            <a:alphaModFix/>
          </a:blip>
          <a:srcRect b="0" l="0" r="0" t="0"/>
          <a:stretch/>
        </p:blipFill>
        <p:spPr>
          <a:xfrm>
            <a:off x="7974754" y="130176"/>
            <a:ext cx="1196095" cy="1470025"/>
          </a:xfrm>
          <a:prstGeom prst="rect">
            <a:avLst/>
          </a:prstGeom>
          <a:noFill/>
          <a:ln>
            <a:noFill/>
          </a:ln>
        </p:spPr>
      </p:pic>
      <p:pic>
        <p:nvPicPr>
          <p:cNvPr descr="A picture containing drawing&#10;&#10;Description automatically generated" id="176" name="Google Shape;176;p35"/>
          <p:cNvPicPr preferRelativeResize="0"/>
          <p:nvPr/>
        </p:nvPicPr>
        <p:blipFill rotWithShape="1">
          <a:blip r:embed="rId5">
            <a:alphaModFix/>
          </a:blip>
          <a:srcRect b="0" l="0" r="0" t="0"/>
          <a:stretch/>
        </p:blipFill>
        <p:spPr>
          <a:xfrm>
            <a:off x="8051533" y="5611274"/>
            <a:ext cx="912955" cy="1029777"/>
          </a:xfrm>
          <a:prstGeom prst="rect">
            <a:avLst/>
          </a:prstGeom>
          <a:noFill/>
          <a:ln>
            <a:noFill/>
          </a:ln>
        </p:spPr>
      </p:pic>
      <p:sp>
        <p:nvSpPr>
          <p:cNvPr id="177" name="Google Shape;177;p35"/>
          <p:cNvSpPr/>
          <p:nvPr/>
        </p:nvSpPr>
        <p:spPr>
          <a:xfrm>
            <a:off x="323527" y="5847060"/>
            <a:ext cx="7728005"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1" lang="en-GB" sz="14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400" u="none" cap="none" strike="noStrike">
              <a:solidFill>
                <a:srgbClr val="000000"/>
              </a:solidFill>
              <a:latin typeface="Arial"/>
              <a:ea typeface="Arial"/>
              <a:cs typeface="Arial"/>
              <a:sym typeface="Arial"/>
            </a:endParaRPr>
          </a:p>
        </p:txBody>
      </p:sp>
      <p:sp>
        <p:nvSpPr>
          <p:cNvPr id="178" name="Google Shape;178;p35"/>
          <p:cNvSpPr txBox="1"/>
          <p:nvPr/>
        </p:nvSpPr>
        <p:spPr>
          <a:xfrm>
            <a:off x="179512" y="6381328"/>
            <a:ext cx="648072"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GB"/>
              <a:t>CC</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83" name="Shape 183"/>
        <p:cNvGrpSpPr/>
        <p:nvPr/>
      </p:nvGrpSpPr>
      <p:grpSpPr>
        <a:xfrm>
          <a:off x="0" y="0"/>
          <a:ext cx="0" cy="0"/>
          <a:chOff x="0" y="0"/>
          <a:chExt cx="0" cy="0"/>
        </a:xfrm>
      </p:grpSpPr>
      <p:sp>
        <p:nvSpPr>
          <p:cNvPr id="184" name="Google Shape;184;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Daily Expectations</a:t>
            </a:r>
            <a:endParaRPr b="1" sz="3600">
              <a:solidFill>
                <a:srgbClr val="002060"/>
              </a:solidFill>
              <a:latin typeface="Quattrocento Sans"/>
              <a:ea typeface="Quattrocento Sans"/>
              <a:cs typeface="Quattrocento Sans"/>
              <a:sym typeface="Quattrocento Sans"/>
            </a:endParaRPr>
          </a:p>
        </p:txBody>
      </p:sp>
      <p:sp>
        <p:nvSpPr>
          <p:cNvPr id="185" name="Google Shape;185;p7"/>
          <p:cNvSpPr txBox="1"/>
          <p:nvPr>
            <p:ph idx="1" type="body"/>
          </p:nvPr>
        </p:nvSpPr>
        <p:spPr>
          <a:xfrm>
            <a:off x="457199" y="1600201"/>
            <a:ext cx="8464731" cy="2161902"/>
          </a:xfrm>
          <a:prstGeom prst="rect">
            <a:avLst/>
          </a:prstGeom>
          <a:noFill/>
          <a:ln>
            <a:noFill/>
          </a:ln>
        </p:spPr>
        <p:txBody>
          <a:bodyPr anchorCtr="0" anchor="t" bIns="45700" lIns="91425" spcFirstLastPara="1" rIns="91425" wrap="square" tIns="45700">
            <a:normAutofit/>
          </a:bodyPr>
          <a:lstStyle/>
          <a:p>
            <a:pPr indent="0" lvl="0" marL="114300" rtl="0" algn="l">
              <a:lnSpc>
                <a:spcPct val="100000"/>
              </a:lnSpc>
              <a:spcBef>
                <a:spcPts val="360"/>
              </a:spcBef>
              <a:spcAft>
                <a:spcPts val="0"/>
              </a:spcAft>
              <a:buSzPts val="1800"/>
              <a:buNone/>
            </a:pPr>
            <a:r>
              <a:rPr b="1" lang="en-GB" sz="2400">
                <a:solidFill>
                  <a:srgbClr val="002060"/>
                </a:solidFill>
                <a:latin typeface="Quattrocento Sans"/>
                <a:ea typeface="Quattrocento Sans"/>
                <a:cs typeface="Quattrocento Sans"/>
                <a:sym typeface="Quattrocento Sans"/>
              </a:rPr>
              <a:t>Each day, your child will need to bring in:</a:t>
            </a:r>
            <a:endParaRPr/>
          </a:p>
          <a:p>
            <a:pPr indent="-342900" lvl="0" marL="457200" rtl="0" algn="l">
              <a:lnSpc>
                <a:spcPct val="150000"/>
              </a:lnSpc>
              <a:spcBef>
                <a:spcPts val="360"/>
              </a:spcBef>
              <a:spcAft>
                <a:spcPts val="0"/>
              </a:spcAft>
              <a:buSzPts val="1800"/>
              <a:buChar char="•"/>
            </a:pPr>
            <a:r>
              <a:rPr lang="en-GB" sz="2000">
                <a:solidFill>
                  <a:srgbClr val="002060"/>
                </a:solidFill>
                <a:latin typeface="Quattrocento Sans"/>
                <a:ea typeface="Quattrocento Sans"/>
                <a:cs typeface="Quattrocento Sans"/>
                <a:sym typeface="Quattrocento Sans"/>
              </a:rPr>
              <a:t>Named water bottle</a:t>
            </a:r>
            <a:endParaRPr/>
          </a:p>
          <a:p>
            <a:pPr indent="-342900" lvl="0" marL="457200" rtl="0" algn="l">
              <a:lnSpc>
                <a:spcPct val="150000"/>
              </a:lnSpc>
              <a:spcBef>
                <a:spcPts val="360"/>
              </a:spcBef>
              <a:spcAft>
                <a:spcPts val="0"/>
              </a:spcAft>
              <a:buSzPts val="1800"/>
              <a:buChar char="•"/>
            </a:pPr>
            <a:r>
              <a:rPr lang="en-GB" sz="2000">
                <a:solidFill>
                  <a:srgbClr val="002060"/>
                </a:solidFill>
                <a:latin typeface="Quattrocento Sans"/>
                <a:ea typeface="Quattrocento Sans"/>
                <a:cs typeface="Quattrocento Sans"/>
                <a:sym typeface="Quattrocento Sans"/>
              </a:rPr>
              <a:t>Reading log and reading book</a:t>
            </a:r>
            <a:endParaRPr/>
          </a:p>
          <a:p>
            <a:pPr indent="-342900" lvl="0" marL="457200" rtl="0" algn="l">
              <a:lnSpc>
                <a:spcPct val="150000"/>
              </a:lnSpc>
              <a:spcBef>
                <a:spcPts val="360"/>
              </a:spcBef>
              <a:spcAft>
                <a:spcPts val="0"/>
              </a:spcAft>
              <a:buSzPts val="1800"/>
              <a:buChar char="•"/>
            </a:pPr>
            <a:r>
              <a:rPr lang="en-GB" sz="2000">
                <a:solidFill>
                  <a:srgbClr val="002060"/>
                </a:solidFill>
                <a:latin typeface="Quattrocento Sans"/>
                <a:ea typeface="Quattrocento Sans"/>
                <a:cs typeface="Quattrocento Sans"/>
                <a:sym typeface="Quattrocento Sans"/>
              </a:rPr>
              <a:t>Healthy snack (this is NOT provided in Years 3 and 4 )</a:t>
            </a:r>
            <a:endParaRPr/>
          </a:p>
        </p:txBody>
      </p:sp>
      <p:sp>
        <p:nvSpPr>
          <p:cNvPr id="186" name="Google Shape;186;p7"/>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187" name="Google Shape;187;p7"/>
          <p:cNvGrpSpPr/>
          <p:nvPr/>
        </p:nvGrpSpPr>
        <p:grpSpPr>
          <a:xfrm>
            <a:off x="126821" y="141248"/>
            <a:ext cx="9017179" cy="6658635"/>
            <a:chOff x="126821" y="141248"/>
            <a:chExt cx="9017179" cy="6658635"/>
          </a:xfrm>
        </p:grpSpPr>
        <p:pic>
          <p:nvPicPr>
            <p:cNvPr id="188" name="Google Shape;188;p7"/>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189" name="Google Shape;189;p7"/>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pic>
        <p:nvPicPr>
          <p:cNvPr descr="Kids Water Bottle With Straw, 600ml Toddler Drinks for School, Leakproof  Children's BPA-Free Tritan Sport Bottle for Girls Boys : Amazon.co.uk:  Sports ..." id="190" name="Google Shape;190;p7"/>
          <p:cNvPicPr preferRelativeResize="0"/>
          <p:nvPr/>
        </p:nvPicPr>
        <p:blipFill rotWithShape="1">
          <a:blip r:embed="rId5">
            <a:alphaModFix/>
          </a:blip>
          <a:srcRect b="0" l="0" r="0" t="0"/>
          <a:stretch/>
        </p:blipFill>
        <p:spPr>
          <a:xfrm>
            <a:off x="3405187" y="3944666"/>
            <a:ext cx="2333626" cy="2333626"/>
          </a:xfrm>
          <a:prstGeom prst="rect">
            <a:avLst/>
          </a:prstGeom>
          <a:noFill/>
          <a:ln>
            <a:noFill/>
          </a:ln>
        </p:spPr>
      </p:pic>
      <p:pic>
        <p:nvPicPr>
          <p:cNvPr descr="Bentgo Kids Snack Box I The Bento Buzz" id="191" name="Google Shape;191;p7"/>
          <p:cNvPicPr preferRelativeResize="0"/>
          <p:nvPr/>
        </p:nvPicPr>
        <p:blipFill rotWithShape="1">
          <a:blip r:embed="rId6">
            <a:alphaModFix/>
          </a:blip>
          <a:srcRect b="0" l="0" r="0" t="0"/>
          <a:stretch/>
        </p:blipFill>
        <p:spPr>
          <a:xfrm>
            <a:off x="1352550" y="4289818"/>
            <a:ext cx="1695450" cy="1935961"/>
          </a:xfrm>
          <a:prstGeom prst="rect">
            <a:avLst/>
          </a:prstGeom>
          <a:noFill/>
          <a:ln>
            <a:noFill/>
          </a:ln>
        </p:spPr>
      </p:pic>
      <p:pic>
        <p:nvPicPr>
          <p:cNvPr id="192" name="Google Shape;192;p7"/>
          <p:cNvPicPr preferRelativeResize="0"/>
          <p:nvPr/>
        </p:nvPicPr>
        <p:blipFill rotWithShape="1">
          <a:blip r:embed="rId7">
            <a:alphaModFix/>
          </a:blip>
          <a:srcRect b="0" l="0" r="0" t="0"/>
          <a:stretch/>
        </p:blipFill>
        <p:spPr>
          <a:xfrm>
            <a:off x="6214951" y="4099532"/>
            <a:ext cx="1865793" cy="2126247"/>
          </a:xfrm>
          <a:prstGeom prst="rect">
            <a:avLst/>
          </a:prstGeom>
          <a:noFill/>
          <a:ln>
            <a:noFill/>
          </a:ln>
        </p:spPr>
      </p:pic>
      <p:sp>
        <p:nvSpPr>
          <p:cNvPr id="193" name="Google Shape;193;p7"/>
          <p:cNvSpPr txBox="1"/>
          <p:nvPr/>
        </p:nvSpPr>
        <p:spPr>
          <a:xfrm>
            <a:off x="126827" y="6522925"/>
            <a:ext cx="6618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GB"/>
              <a:t>WD</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98" name="Shape 198"/>
        <p:cNvGrpSpPr/>
        <p:nvPr/>
      </p:nvGrpSpPr>
      <p:grpSpPr>
        <a:xfrm>
          <a:off x="0" y="0"/>
          <a:ext cx="0" cy="0"/>
          <a:chOff x="0" y="0"/>
          <a:chExt cx="0" cy="0"/>
        </a:xfrm>
      </p:grpSpPr>
      <p:sp>
        <p:nvSpPr>
          <p:cNvPr id="199" name="Google Shape;199;p6"/>
          <p:cNvSpPr txBox="1"/>
          <p:nvPr>
            <p:ph idx="1" type="body"/>
          </p:nvPr>
        </p:nvSpPr>
        <p:spPr>
          <a:xfrm>
            <a:off x="467544" y="1196752"/>
            <a:ext cx="8229600" cy="5184576"/>
          </a:xfrm>
          <a:prstGeom prst="rect">
            <a:avLst/>
          </a:prstGeom>
          <a:noFill/>
          <a:ln>
            <a:noFill/>
          </a:ln>
        </p:spPr>
        <p:txBody>
          <a:bodyPr anchorCtr="0" anchor="t" bIns="45700" lIns="91425" spcFirstLastPara="1" rIns="91425" wrap="square" tIns="45700">
            <a:normAutofit/>
          </a:bodyPr>
          <a:lstStyle/>
          <a:p>
            <a:pPr indent="-63500" lvl="0" marL="342900" rtl="0" algn="l">
              <a:lnSpc>
                <a:spcPct val="100000"/>
              </a:lnSpc>
              <a:spcBef>
                <a:spcPts val="0"/>
              </a:spcBef>
              <a:spcAft>
                <a:spcPts val="0"/>
              </a:spcAft>
              <a:buClr>
                <a:schemeClr val="dk1"/>
              </a:buClr>
              <a:buSzPts val="4400"/>
              <a:buNone/>
            </a:pPr>
            <a:r>
              <a:t/>
            </a:r>
            <a:endParaRPr sz="4400"/>
          </a:p>
          <a:p>
            <a:pPr indent="0" lvl="0" marL="0" rtl="0" algn="l">
              <a:lnSpc>
                <a:spcPct val="100000"/>
              </a:lnSpc>
              <a:spcBef>
                <a:spcPts val="880"/>
              </a:spcBef>
              <a:spcAft>
                <a:spcPts val="0"/>
              </a:spcAft>
              <a:buClr>
                <a:schemeClr val="dk1"/>
              </a:buClr>
              <a:buSzPts val="4000"/>
              <a:buNone/>
            </a:pPr>
            <a:r>
              <a:rPr lang="en-GB" sz="4000">
                <a:latin typeface="Arial"/>
                <a:ea typeface="Arial"/>
                <a:cs typeface="Arial"/>
                <a:sym typeface="Arial"/>
              </a:rPr>
              <a:t> </a:t>
            </a:r>
            <a:r>
              <a:rPr lang="en-GB" sz="4400"/>
              <a:t>  </a:t>
            </a:r>
            <a:endParaRPr/>
          </a:p>
        </p:txBody>
      </p:sp>
      <p:sp>
        <p:nvSpPr>
          <p:cNvPr id="200" name="Google Shape;200;p6"/>
          <p:cNvSpPr txBox="1"/>
          <p:nvPr>
            <p:ph type="title"/>
          </p:nvPr>
        </p:nvSpPr>
        <p:spPr>
          <a:xfrm>
            <a:off x="467544" y="140423"/>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P.E</a:t>
            </a:r>
            <a:endParaRPr sz="3600">
              <a:solidFill>
                <a:srgbClr val="002060"/>
              </a:solidFill>
              <a:latin typeface="Quattrocento Sans"/>
              <a:ea typeface="Quattrocento Sans"/>
              <a:cs typeface="Quattrocento Sans"/>
              <a:sym typeface="Quattrocento Sans"/>
            </a:endParaRPr>
          </a:p>
        </p:txBody>
      </p:sp>
      <p:sp>
        <p:nvSpPr>
          <p:cNvPr id="201" name="Google Shape;201;p6"/>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202" name="Google Shape;202;p6"/>
          <p:cNvGrpSpPr/>
          <p:nvPr/>
        </p:nvGrpSpPr>
        <p:grpSpPr>
          <a:xfrm>
            <a:off x="126821" y="99682"/>
            <a:ext cx="9017179" cy="6658635"/>
            <a:chOff x="126821" y="141248"/>
            <a:chExt cx="9017179" cy="6658635"/>
          </a:xfrm>
        </p:grpSpPr>
        <p:pic>
          <p:nvPicPr>
            <p:cNvPr id="203" name="Google Shape;203;p6"/>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204" name="Google Shape;204;p6"/>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205" name="Google Shape;205;p6"/>
          <p:cNvSpPr txBox="1"/>
          <p:nvPr/>
        </p:nvSpPr>
        <p:spPr>
          <a:xfrm>
            <a:off x="634486" y="2189809"/>
            <a:ext cx="2815194"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GB" sz="2000">
                <a:solidFill>
                  <a:srgbClr val="002060"/>
                </a:solidFill>
                <a:latin typeface="Quattrocento Sans"/>
                <a:ea typeface="Quattrocento Sans"/>
                <a:cs typeface="Quattrocento Sans"/>
                <a:sym typeface="Quattrocento Sans"/>
              </a:rPr>
              <a:t>Capybara Class</a:t>
            </a:r>
            <a:endParaRPr/>
          </a:p>
          <a:p>
            <a:pPr indent="0" lvl="0" marL="0" marR="0" rtl="0" algn="ctr">
              <a:lnSpc>
                <a:spcPct val="100000"/>
              </a:lnSpc>
              <a:spcBef>
                <a:spcPts val="0"/>
              </a:spcBef>
              <a:spcAft>
                <a:spcPts val="0"/>
              </a:spcAft>
              <a:buNone/>
            </a:pPr>
            <a:r>
              <a:rPr lang="en-GB" sz="2000">
                <a:solidFill>
                  <a:srgbClr val="002060"/>
                </a:solidFill>
                <a:latin typeface="Quattrocento Sans"/>
                <a:ea typeface="Quattrocento Sans"/>
                <a:cs typeface="Quattrocento Sans"/>
                <a:sym typeface="Quattrocento Sans"/>
              </a:rPr>
              <a:t>Tuesday and Thursday</a:t>
            </a:r>
            <a:endParaRPr b="0" i="0" sz="2000" u="none" cap="none" strike="noStrike">
              <a:solidFill>
                <a:srgbClr val="002060"/>
              </a:solidFill>
              <a:latin typeface="Quattrocento Sans"/>
              <a:ea typeface="Quattrocento Sans"/>
              <a:cs typeface="Quattrocento Sans"/>
              <a:sym typeface="Quattrocento Sans"/>
            </a:endParaRPr>
          </a:p>
        </p:txBody>
      </p:sp>
      <p:sp>
        <p:nvSpPr>
          <p:cNvPr id="206" name="Google Shape;206;p6"/>
          <p:cNvSpPr txBox="1"/>
          <p:nvPr/>
        </p:nvSpPr>
        <p:spPr>
          <a:xfrm>
            <a:off x="5384365" y="2237485"/>
            <a:ext cx="31629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b="0" i="0" sz="2000" u="none" cap="none" strike="noStrike">
              <a:solidFill>
                <a:srgbClr val="002060"/>
              </a:solidFill>
              <a:latin typeface="Quattrocento Sans"/>
              <a:ea typeface="Quattrocento Sans"/>
              <a:cs typeface="Quattrocento Sans"/>
              <a:sym typeface="Quattrocento Sans"/>
            </a:endParaRPr>
          </a:p>
        </p:txBody>
      </p:sp>
      <p:sp>
        <p:nvSpPr>
          <p:cNvPr id="207" name="Google Shape;207;p6"/>
          <p:cNvSpPr txBox="1"/>
          <p:nvPr/>
        </p:nvSpPr>
        <p:spPr>
          <a:xfrm>
            <a:off x="498088" y="1179647"/>
            <a:ext cx="8011425"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P.E kits are to be bought in at the beginning of each half term and will be sent home at the end of each half term. </a:t>
            </a:r>
            <a:endParaRPr/>
          </a:p>
        </p:txBody>
      </p:sp>
      <p:sp>
        <p:nvSpPr>
          <p:cNvPr id="208" name="Google Shape;208;p6"/>
          <p:cNvSpPr txBox="1"/>
          <p:nvPr/>
        </p:nvSpPr>
        <p:spPr>
          <a:xfrm>
            <a:off x="2897743" y="4325579"/>
            <a:ext cx="6037500" cy="14160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1800"/>
              <a:buFont typeface="Arial"/>
              <a:buChar char="•"/>
            </a:pPr>
            <a:r>
              <a:rPr lang="en-GB" sz="1800">
                <a:solidFill>
                  <a:srgbClr val="002060"/>
                </a:solidFill>
                <a:latin typeface="Quattrocento Sans"/>
                <a:ea typeface="Quattrocento Sans"/>
                <a:cs typeface="Quattrocento Sans"/>
                <a:sym typeface="Quattrocento Sans"/>
              </a:rPr>
              <a:t>Coloured T shirt (</a:t>
            </a:r>
            <a:r>
              <a:rPr lang="en-GB" sz="1800">
                <a:solidFill>
                  <a:srgbClr val="002060"/>
                </a:solidFill>
                <a:latin typeface="Quattrocento Sans"/>
                <a:ea typeface="Quattrocento Sans"/>
                <a:cs typeface="Quattrocento Sans"/>
                <a:sym typeface="Quattrocento Sans"/>
              </a:rPr>
              <a:t>representing</a:t>
            </a:r>
            <a:r>
              <a:rPr lang="en-GB" sz="1800">
                <a:solidFill>
                  <a:srgbClr val="002060"/>
                </a:solidFill>
                <a:latin typeface="Quattrocento Sans"/>
                <a:ea typeface="Quattrocento Sans"/>
                <a:cs typeface="Quattrocento Sans"/>
                <a:sym typeface="Quattrocento Sans"/>
              </a:rPr>
              <a:t> your child’s house colour)</a:t>
            </a:r>
            <a:endParaRPr/>
          </a:p>
          <a:p>
            <a:pPr indent="-285750" lvl="0" marL="28575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Black shorts or skorts</a:t>
            </a:r>
            <a:endParaRPr/>
          </a:p>
          <a:p>
            <a:pPr indent="-285750" lvl="0" marL="28575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Plimsolls or trainers</a:t>
            </a:r>
            <a:endParaRPr/>
          </a:p>
          <a:p>
            <a:pPr indent="-285750" lvl="0" marL="28575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Jumper and Joggers/leggings  for colder months</a:t>
            </a:r>
            <a:endParaRPr/>
          </a:p>
          <a:p>
            <a:pPr indent="0" lvl="0" marL="457200" marR="0" rtl="0" algn="l">
              <a:lnSpc>
                <a:spcPct val="100000"/>
              </a:lnSpc>
              <a:spcBef>
                <a:spcPts val="0"/>
              </a:spcBef>
              <a:spcAft>
                <a:spcPts val="0"/>
              </a:spcAft>
              <a:buNone/>
            </a:pPr>
            <a:r>
              <a:t/>
            </a:r>
            <a:endParaRPr/>
          </a:p>
        </p:txBody>
      </p:sp>
      <p:pic>
        <p:nvPicPr>
          <p:cNvPr descr="Image preview" id="209" name="Google Shape;209;p6"/>
          <p:cNvPicPr preferRelativeResize="0"/>
          <p:nvPr/>
        </p:nvPicPr>
        <p:blipFill rotWithShape="1">
          <a:blip r:embed="rId5">
            <a:alphaModFix/>
          </a:blip>
          <a:srcRect b="0" l="0" r="0" t="0"/>
          <a:stretch/>
        </p:blipFill>
        <p:spPr>
          <a:xfrm>
            <a:off x="634486" y="3199971"/>
            <a:ext cx="2225360" cy="2967405"/>
          </a:xfrm>
          <a:prstGeom prst="rect">
            <a:avLst/>
          </a:prstGeom>
          <a:noFill/>
          <a:ln>
            <a:noFill/>
          </a:ln>
        </p:spPr>
      </p:pic>
      <p:sp>
        <p:nvSpPr>
          <p:cNvPr id="210" name="Google Shape;210;p6"/>
          <p:cNvSpPr txBox="1"/>
          <p:nvPr/>
        </p:nvSpPr>
        <p:spPr>
          <a:xfrm>
            <a:off x="4151236" y="2189748"/>
            <a:ext cx="31629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GB" sz="2000">
                <a:solidFill>
                  <a:srgbClr val="002060"/>
                </a:solidFill>
                <a:latin typeface="Quattrocento Sans"/>
                <a:ea typeface="Quattrocento Sans"/>
                <a:cs typeface="Quattrocento Sans"/>
                <a:sym typeface="Quattrocento Sans"/>
              </a:rPr>
              <a:t>Iguana Class</a:t>
            </a:r>
            <a:endParaRPr/>
          </a:p>
          <a:p>
            <a:pPr indent="0" lvl="0" marL="0" marR="0" rtl="0" algn="ctr">
              <a:lnSpc>
                <a:spcPct val="100000"/>
              </a:lnSpc>
              <a:spcBef>
                <a:spcPts val="0"/>
              </a:spcBef>
              <a:spcAft>
                <a:spcPts val="0"/>
              </a:spcAft>
              <a:buNone/>
            </a:pPr>
            <a:r>
              <a:rPr lang="en-GB" sz="2000">
                <a:solidFill>
                  <a:srgbClr val="002060"/>
                </a:solidFill>
                <a:latin typeface="Quattrocento Sans"/>
                <a:ea typeface="Quattrocento Sans"/>
                <a:cs typeface="Quattrocento Sans"/>
                <a:sym typeface="Quattrocento Sans"/>
              </a:rPr>
              <a:t>Tuesday and Friday</a:t>
            </a:r>
            <a:endParaRPr b="0" i="0" sz="2000" u="none" cap="none" strike="noStrike">
              <a:solidFill>
                <a:srgbClr val="002060"/>
              </a:solidFill>
              <a:latin typeface="Quattrocento Sans"/>
              <a:ea typeface="Quattrocento Sans"/>
              <a:cs typeface="Quattrocento Sans"/>
              <a:sym typeface="Quattrocento Sans"/>
            </a:endParaRPr>
          </a:p>
        </p:txBody>
      </p:sp>
      <p:sp>
        <p:nvSpPr>
          <p:cNvPr id="211" name="Google Shape;211;p6"/>
          <p:cNvSpPr txBox="1"/>
          <p:nvPr/>
        </p:nvSpPr>
        <p:spPr>
          <a:xfrm>
            <a:off x="126830" y="6522925"/>
            <a:ext cx="10782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GB"/>
              <a:t>WD</a:t>
            </a:r>
            <a:endParaRPr/>
          </a:p>
        </p:txBody>
      </p:sp>
      <p:sp>
        <p:nvSpPr>
          <p:cNvPr id="212" name="Google Shape;212;p6"/>
          <p:cNvSpPr txBox="1"/>
          <p:nvPr/>
        </p:nvSpPr>
        <p:spPr>
          <a:xfrm>
            <a:off x="3569861" y="3127623"/>
            <a:ext cx="31629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GB" sz="2000">
                <a:solidFill>
                  <a:srgbClr val="002060"/>
                </a:solidFill>
                <a:latin typeface="Quattrocento Sans"/>
                <a:ea typeface="Quattrocento Sans"/>
                <a:cs typeface="Quattrocento Sans"/>
                <a:sym typeface="Quattrocento Sans"/>
              </a:rPr>
              <a:t>Toucan </a:t>
            </a:r>
            <a:r>
              <a:rPr b="1" lang="en-GB" sz="2000">
                <a:solidFill>
                  <a:srgbClr val="002060"/>
                </a:solidFill>
                <a:latin typeface="Quattrocento Sans"/>
                <a:ea typeface="Quattrocento Sans"/>
                <a:cs typeface="Quattrocento Sans"/>
                <a:sym typeface="Quattrocento Sans"/>
              </a:rPr>
              <a:t>Class</a:t>
            </a:r>
            <a:endParaRPr/>
          </a:p>
          <a:p>
            <a:pPr indent="0" lvl="0" marL="0" marR="0" rtl="0" algn="ctr">
              <a:lnSpc>
                <a:spcPct val="100000"/>
              </a:lnSpc>
              <a:spcBef>
                <a:spcPts val="0"/>
              </a:spcBef>
              <a:spcAft>
                <a:spcPts val="0"/>
              </a:spcAft>
              <a:buNone/>
            </a:pPr>
            <a:r>
              <a:rPr lang="en-GB" sz="2000">
                <a:solidFill>
                  <a:srgbClr val="002060"/>
                </a:solidFill>
                <a:latin typeface="Quattrocento Sans"/>
                <a:ea typeface="Quattrocento Sans"/>
                <a:cs typeface="Quattrocento Sans"/>
                <a:sym typeface="Quattrocento Sans"/>
              </a:rPr>
              <a:t>Monday </a:t>
            </a:r>
            <a:r>
              <a:rPr lang="en-GB" sz="2000">
                <a:solidFill>
                  <a:srgbClr val="002060"/>
                </a:solidFill>
                <a:latin typeface="Quattrocento Sans"/>
                <a:ea typeface="Quattrocento Sans"/>
                <a:cs typeface="Quattrocento Sans"/>
                <a:sym typeface="Quattrocento Sans"/>
              </a:rPr>
              <a:t>and Friday</a:t>
            </a:r>
            <a:endParaRPr b="0" i="0" sz="2000" u="none" cap="none" strike="noStrike">
              <a:solidFill>
                <a:srgbClr val="002060"/>
              </a:solidFill>
              <a:latin typeface="Quattrocento Sans"/>
              <a:ea typeface="Quattrocento Sans"/>
              <a:cs typeface="Quattrocento Sans"/>
              <a:sym typeface="Quattrocento San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4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Uniform</a:t>
            </a:r>
            <a:endParaRPr b="1" sz="3600">
              <a:latin typeface="Quattrocento Sans"/>
              <a:ea typeface="Quattrocento Sans"/>
              <a:cs typeface="Quattrocento Sans"/>
              <a:sym typeface="Quattrocento Sans"/>
            </a:endParaRPr>
          </a:p>
        </p:txBody>
      </p:sp>
      <p:sp>
        <p:nvSpPr>
          <p:cNvPr id="219" name="Google Shape;219;p44"/>
          <p:cNvSpPr txBox="1"/>
          <p:nvPr>
            <p:ph idx="2" type="body"/>
          </p:nvPr>
        </p:nvSpPr>
        <p:spPr>
          <a:xfrm>
            <a:off x="498088" y="1417638"/>
            <a:ext cx="3773466" cy="4611455"/>
          </a:xfrm>
          <a:prstGeom prst="rect">
            <a:avLst/>
          </a:prstGeom>
          <a:noFill/>
          <a:ln>
            <a:noFill/>
          </a:ln>
        </p:spPr>
        <p:txBody>
          <a:bodyPr anchorCtr="0" anchor="t" bIns="45700" lIns="91425" spcFirstLastPara="1" rIns="91425" wrap="square" tIns="45700">
            <a:normAutofit/>
          </a:bodyPr>
          <a:lstStyle/>
          <a:p>
            <a:pPr indent="0" lvl="0" marL="50800" rtl="0" algn="l">
              <a:lnSpc>
                <a:spcPct val="100000"/>
              </a:lnSpc>
              <a:spcBef>
                <a:spcPts val="560"/>
              </a:spcBef>
              <a:spcAft>
                <a:spcPts val="0"/>
              </a:spcAft>
              <a:buSzPts val="2800"/>
              <a:buNone/>
            </a:pPr>
            <a:r>
              <a:rPr b="1" lang="en-GB" sz="1500">
                <a:solidFill>
                  <a:srgbClr val="002060"/>
                </a:solidFill>
                <a:latin typeface="Quattrocento Sans"/>
                <a:ea typeface="Quattrocento Sans"/>
                <a:cs typeface="Quattrocento Sans"/>
                <a:sym typeface="Quattrocento Sans"/>
              </a:rPr>
              <a:t>Clothing</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Black trousers, shorts, skirt or pinafore</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White polo shirt or shirt</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Royal blue sweatshirt or cardigan (with or without school label)</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Blue and white checked dress as a summer option</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Plain white or black socks or tights</a:t>
            </a:r>
            <a:endParaRPr/>
          </a:p>
          <a:p>
            <a:pPr indent="-228600" lvl="0" marL="457200" rtl="0" algn="l">
              <a:lnSpc>
                <a:spcPct val="100000"/>
              </a:lnSpc>
              <a:spcBef>
                <a:spcPts val="560"/>
              </a:spcBef>
              <a:spcAft>
                <a:spcPts val="0"/>
              </a:spcAft>
              <a:buClr>
                <a:schemeClr val="dk1"/>
              </a:buClr>
              <a:buSzPts val="2800"/>
              <a:buNone/>
            </a:pPr>
            <a:r>
              <a:t/>
            </a:r>
            <a:endParaRPr sz="1500">
              <a:solidFill>
                <a:srgbClr val="002060"/>
              </a:solidFill>
              <a:latin typeface="Quattrocento Sans"/>
              <a:ea typeface="Quattrocento Sans"/>
              <a:cs typeface="Quattrocento Sans"/>
              <a:sym typeface="Quattrocento Sans"/>
            </a:endParaRPr>
          </a:p>
          <a:p>
            <a:pPr indent="0" lvl="0" marL="50800" rtl="0" algn="l">
              <a:lnSpc>
                <a:spcPct val="100000"/>
              </a:lnSpc>
              <a:spcBef>
                <a:spcPts val="560"/>
              </a:spcBef>
              <a:spcAft>
                <a:spcPts val="0"/>
              </a:spcAft>
              <a:buSzPts val="2800"/>
              <a:buNone/>
            </a:pPr>
            <a:r>
              <a:rPr b="1" lang="en-GB" sz="1500">
                <a:solidFill>
                  <a:srgbClr val="002060"/>
                </a:solidFill>
                <a:latin typeface="Quattrocento Sans"/>
                <a:ea typeface="Quattrocento Sans"/>
                <a:cs typeface="Quattrocento Sans"/>
                <a:sym typeface="Quattrocento Sans"/>
              </a:rPr>
              <a:t>Shoes</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Must wear all black shoes, boots or trainers. </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No colour or logos (unless the logo is black)</a:t>
            </a:r>
            <a:endParaRPr/>
          </a:p>
          <a:p>
            <a:pPr indent="-406400" lvl="0" marL="457200" rtl="0" algn="l">
              <a:lnSpc>
                <a:spcPct val="100000"/>
              </a:lnSpc>
              <a:spcBef>
                <a:spcPts val="560"/>
              </a:spcBef>
              <a:spcAft>
                <a:spcPts val="0"/>
              </a:spcAft>
              <a:buSzPts val="1950"/>
              <a:buChar char="•"/>
            </a:pPr>
            <a:r>
              <a:rPr lang="en-GB" sz="1500">
                <a:solidFill>
                  <a:srgbClr val="002060"/>
                </a:solidFill>
                <a:latin typeface="Quattrocento Sans"/>
                <a:ea typeface="Quattrocento Sans"/>
                <a:cs typeface="Quattrocento Sans"/>
                <a:sym typeface="Quattrocento Sans"/>
              </a:rPr>
              <a:t>Shoes must have no heel</a:t>
            </a:r>
            <a:endParaRPr/>
          </a:p>
          <a:p>
            <a:pPr indent="-228600" lvl="0" marL="457200" rtl="0" algn="l">
              <a:lnSpc>
                <a:spcPct val="100000"/>
              </a:lnSpc>
              <a:spcBef>
                <a:spcPts val="560"/>
              </a:spcBef>
              <a:spcAft>
                <a:spcPts val="0"/>
              </a:spcAft>
              <a:buClr>
                <a:schemeClr val="dk1"/>
              </a:buClr>
              <a:buSzPts val="2800"/>
              <a:buNone/>
            </a:pPr>
            <a:r>
              <a:t/>
            </a:r>
            <a:endParaRPr sz="2000">
              <a:solidFill>
                <a:srgbClr val="002060"/>
              </a:solidFill>
              <a:latin typeface="Quattrocento Sans"/>
              <a:ea typeface="Quattrocento Sans"/>
              <a:cs typeface="Quattrocento Sans"/>
              <a:sym typeface="Quattrocento Sans"/>
            </a:endParaRPr>
          </a:p>
          <a:p>
            <a:pPr indent="-228600" lvl="0" marL="457200" rtl="0" algn="l">
              <a:lnSpc>
                <a:spcPct val="100000"/>
              </a:lnSpc>
              <a:spcBef>
                <a:spcPts val="560"/>
              </a:spcBef>
              <a:spcAft>
                <a:spcPts val="0"/>
              </a:spcAft>
              <a:buClr>
                <a:schemeClr val="dk1"/>
              </a:buClr>
              <a:buSzPts val="2800"/>
              <a:buNone/>
            </a:pPr>
            <a:r>
              <a:t/>
            </a:r>
            <a:endParaRPr sz="2000">
              <a:solidFill>
                <a:srgbClr val="002060"/>
              </a:solidFill>
              <a:latin typeface="Quattrocento Sans"/>
              <a:ea typeface="Quattrocento Sans"/>
              <a:cs typeface="Quattrocento Sans"/>
              <a:sym typeface="Quattrocento Sans"/>
            </a:endParaRPr>
          </a:p>
        </p:txBody>
      </p:sp>
      <p:grpSp>
        <p:nvGrpSpPr>
          <p:cNvPr id="220" name="Google Shape;220;p44"/>
          <p:cNvGrpSpPr/>
          <p:nvPr/>
        </p:nvGrpSpPr>
        <p:grpSpPr>
          <a:xfrm>
            <a:off x="126821" y="141248"/>
            <a:ext cx="9017179" cy="6658635"/>
            <a:chOff x="126821" y="141248"/>
            <a:chExt cx="9017179" cy="6658635"/>
          </a:xfrm>
        </p:grpSpPr>
        <p:pic>
          <p:nvPicPr>
            <p:cNvPr id="221" name="Google Shape;221;p44"/>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222" name="Google Shape;222;p44"/>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223" name="Google Shape;223;p44"/>
          <p:cNvSpPr/>
          <p:nvPr/>
        </p:nvSpPr>
        <p:spPr>
          <a:xfrm>
            <a:off x="457200"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sp>
        <p:nvSpPr>
          <p:cNvPr id="224" name="Google Shape;224;p44"/>
          <p:cNvSpPr txBox="1"/>
          <p:nvPr/>
        </p:nvSpPr>
        <p:spPr>
          <a:xfrm>
            <a:off x="4271554" y="3185921"/>
            <a:ext cx="4754880" cy="1730838"/>
          </a:xfrm>
          <a:prstGeom prst="rect">
            <a:avLst/>
          </a:prstGeom>
          <a:noFill/>
          <a:ln>
            <a:noFill/>
          </a:ln>
        </p:spPr>
        <p:txBody>
          <a:bodyPr anchorCtr="0" anchor="t" bIns="45700" lIns="91425" spcFirstLastPara="1" rIns="91425" wrap="square" tIns="45700">
            <a:noAutofit/>
          </a:bodyPr>
          <a:lstStyle/>
          <a:p>
            <a:pPr indent="0" lvl="0" marL="50800" marR="0" rtl="0" algn="l">
              <a:lnSpc>
                <a:spcPct val="100000"/>
              </a:lnSpc>
              <a:spcBef>
                <a:spcPts val="560"/>
              </a:spcBef>
              <a:spcAft>
                <a:spcPts val="0"/>
              </a:spcAft>
              <a:buClr>
                <a:schemeClr val="dk1"/>
              </a:buClr>
              <a:buSzPts val="2800"/>
              <a:buFont typeface="Arial"/>
              <a:buNone/>
            </a:pPr>
            <a:r>
              <a:rPr b="1" i="0" lang="en-GB" sz="1400" u="none" cap="none" strike="noStrike">
                <a:solidFill>
                  <a:srgbClr val="002060"/>
                </a:solidFill>
                <a:latin typeface="Quattrocento Sans"/>
                <a:ea typeface="Quattrocento Sans"/>
                <a:cs typeface="Quattrocento Sans"/>
                <a:sym typeface="Quattrocento Sans"/>
              </a:rPr>
              <a:t>Jewellery </a:t>
            </a:r>
            <a:endParaRPr/>
          </a:p>
          <a:p>
            <a:pPr indent="-406400" lvl="0" marL="457200" marR="0" rtl="0" algn="l">
              <a:lnSpc>
                <a:spcPct val="100000"/>
              </a:lnSpc>
              <a:spcBef>
                <a:spcPts val="560"/>
              </a:spcBef>
              <a:spcAft>
                <a:spcPts val="0"/>
              </a:spcAft>
              <a:buClr>
                <a:schemeClr val="dk1"/>
              </a:buClr>
              <a:buSzPts val="1820"/>
              <a:buFont typeface="Arial"/>
              <a:buChar char="•"/>
            </a:pPr>
            <a:r>
              <a:rPr b="0" i="0" lang="en-GB" sz="1400" u="none" cap="none" strike="noStrike">
                <a:solidFill>
                  <a:srgbClr val="002060"/>
                </a:solidFill>
                <a:latin typeface="Quattrocento Sans"/>
                <a:ea typeface="Quattrocento Sans"/>
                <a:cs typeface="Quattrocento Sans"/>
                <a:sym typeface="Quattrocento Sans"/>
              </a:rPr>
              <a:t>Simple stud earrings (not dangling or hoops for safety reasons)</a:t>
            </a:r>
            <a:endParaRPr/>
          </a:p>
          <a:p>
            <a:pPr indent="-406400" lvl="0" marL="457200" marR="0" rtl="0" algn="l">
              <a:lnSpc>
                <a:spcPct val="100000"/>
              </a:lnSpc>
              <a:spcBef>
                <a:spcPts val="560"/>
              </a:spcBef>
              <a:spcAft>
                <a:spcPts val="0"/>
              </a:spcAft>
              <a:buClr>
                <a:schemeClr val="dk1"/>
              </a:buClr>
              <a:buSzPts val="1820"/>
              <a:buFont typeface="Arial"/>
              <a:buChar char="•"/>
            </a:pPr>
            <a:r>
              <a:rPr b="0" i="0" lang="en-GB" sz="1400" u="none" cap="none" strike="noStrike">
                <a:solidFill>
                  <a:srgbClr val="002060"/>
                </a:solidFill>
                <a:latin typeface="Quattrocento Sans"/>
                <a:ea typeface="Quattrocento Sans"/>
                <a:cs typeface="Quattrocento Sans"/>
                <a:sym typeface="Quattrocento Sans"/>
              </a:rPr>
              <a:t>No chains or necklaces </a:t>
            </a:r>
            <a:endParaRPr/>
          </a:p>
          <a:p>
            <a:pPr indent="-406400" lvl="0" marL="457200" marR="0" rtl="0" algn="l">
              <a:lnSpc>
                <a:spcPct val="100000"/>
              </a:lnSpc>
              <a:spcBef>
                <a:spcPts val="560"/>
              </a:spcBef>
              <a:spcAft>
                <a:spcPts val="0"/>
              </a:spcAft>
              <a:buClr>
                <a:schemeClr val="dk1"/>
              </a:buClr>
              <a:buSzPts val="1820"/>
              <a:buFont typeface="Arial"/>
              <a:buChar char="•"/>
            </a:pPr>
            <a:r>
              <a:rPr b="0" i="0" lang="en-GB" sz="1400" u="none" cap="none" strike="noStrike">
                <a:solidFill>
                  <a:srgbClr val="002060"/>
                </a:solidFill>
                <a:latin typeface="Quattrocento Sans"/>
                <a:ea typeface="Quattrocento Sans"/>
                <a:cs typeface="Quattrocento Sans"/>
                <a:sym typeface="Quattrocento Sans"/>
              </a:rPr>
              <a:t>A watch may be worn (no internet or phone-based can be worn)</a:t>
            </a:r>
            <a:endParaRPr/>
          </a:p>
          <a:p>
            <a:pPr indent="0" lvl="0" marL="50800" marR="0" rtl="0" algn="l">
              <a:lnSpc>
                <a:spcPct val="100000"/>
              </a:lnSpc>
              <a:spcBef>
                <a:spcPts val="560"/>
              </a:spcBef>
              <a:spcAft>
                <a:spcPts val="0"/>
              </a:spcAft>
              <a:buClr>
                <a:schemeClr val="dk1"/>
              </a:buClr>
              <a:buSzPts val="2800"/>
              <a:buFont typeface="Arial"/>
              <a:buNone/>
            </a:pPr>
            <a:r>
              <a:t/>
            </a:r>
            <a:endParaRPr b="0" i="0" sz="1400" u="none" cap="none" strike="noStrike">
              <a:solidFill>
                <a:srgbClr val="002060"/>
              </a:solidFill>
              <a:latin typeface="Quattrocento Sans"/>
              <a:ea typeface="Quattrocento Sans"/>
              <a:cs typeface="Quattrocento Sans"/>
              <a:sym typeface="Quattrocento Sans"/>
            </a:endParaRPr>
          </a:p>
          <a:p>
            <a:pPr indent="0" lvl="0" marL="50800" marR="0" rtl="0" algn="l">
              <a:lnSpc>
                <a:spcPct val="100000"/>
              </a:lnSpc>
              <a:spcBef>
                <a:spcPts val="560"/>
              </a:spcBef>
              <a:spcAft>
                <a:spcPts val="0"/>
              </a:spcAft>
              <a:buClr>
                <a:schemeClr val="dk1"/>
              </a:buClr>
              <a:buSzPts val="2800"/>
              <a:buFont typeface="Arial"/>
              <a:buNone/>
            </a:pPr>
            <a:r>
              <a:rPr b="1" i="0" lang="en-GB" sz="1400" u="none" cap="none" strike="noStrike">
                <a:solidFill>
                  <a:srgbClr val="002060"/>
                </a:solidFill>
                <a:latin typeface="Quattrocento Sans"/>
                <a:ea typeface="Quattrocento Sans"/>
                <a:cs typeface="Quattrocento Sans"/>
                <a:sym typeface="Quattrocento Sans"/>
              </a:rPr>
              <a:t>Hair and Make-up</a:t>
            </a:r>
            <a:endParaRPr/>
          </a:p>
          <a:p>
            <a:pPr indent="-406400" lvl="0" marL="457200" marR="0" rtl="0" algn="l">
              <a:lnSpc>
                <a:spcPct val="100000"/>
              </a:lnSpc>
              <a:spcBef>
                <a:spcPts val="560"/>
              </a:spcBef>
              <a:spcAft>
                <a:spcPts val="0"/>
              </a:spcAft>
              <a:buClr>
                <a:schemeClr val="dk1"/>
              </a:buClr>
              <a:buSzPts val="1820"/>
              <a:buFont typeface="Arial"/>
              <a:buChar char="•"/>
            </a:pPr>
            <a:r>
              <a:rPr b="0" i="0" lang="en-GB" sz="1400" u="none" cap="none" strike="noStrike">
                <a:solidFill>
                  <a:srgbClr val="002060"/>
                </a:solidFill>
                <a:latin typeface="Quattrocento Sans"/>
                <a:ea typeface="Quattrocento Sans"/>
                <a:cs typeface="Quattrocento Sans"/>
                <a:sym typeface="Quattrocento Sans"/>
              </a:rPr>
              <a:t>No make-up or nail varnish </a:t>
            </a:r>
            <a:endParaRPr/>
          </a:p>
        </p:txBody>
      </p:sp>
      <p:sp>
        <p:nvSpPr>
          <p:cNvPr id="225" name="Google Shape;225;p44"/>
          <p:cNvSpPr txBox="1"/>
          <p:nvPr/>
        </p:nvSpPr>
        <p:spPr>
          <a:xfrm>
            <a:off x="292402" y="6334800"/>
            <a:ext cx="7473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GB"/>
              <a:t>WD</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30" name="Shape 230"/>
        <p:cNvGrpSpPr/>
        <p:nvPr/>
      </p:nvGrpSpPr>
      <p:grpSpPr>
        <a:xfrm>
          <a:off x="0" y="0"/>
          <a:ext cx="0" cy="0"/>
          <a:chOff x="0" y="0"/>
          <a:chExt cx="0" cy="0"/>
        </a:xfrm>
      </p:grpSpPr>
      <p:sp>
        <p:nvSpPr>
          <p:cNvPr id="231" name="Google Shape;231;p41"/>
          <p:cNvSpPr txBox="1"/>
          <p:nvPr>
            <p:ph idx="1" type="body"/>
          </p:nvPr>
        </p:nvSpPr>
        <p:spPr>
          <a:xfrm>
            <a:off x="467544" y="1196752"/>
            <a:ext cx="8229600" cy="5184576"/>
          </a:xfrm>
          <a:prstGeom prst="rect">
            <a:avLst/>
          </a:prstGeom>
          <a:noFill/>
          <a:ln>
            <a:noFill/>
          </a:ln>
        </p:spPr>
        <p:txBody>
          <a:bodyPr anchorCtr="0" anchor="t" bIns="45700" lIns="91425" spcFirstLastPara="1" rIns="91425" wrap="square" tIns="45700">
            <a:normAutofit/>
          </a:bodyPr>
          <a:lstStyle/>
          <a:p>
            <a:pPr indent="-63500" lvl="0" marL="342900" rtl="0" algn="l">
              <a:lnSpc>
                <a:spcPct val="100000"/>
              </a:lnSpc>
              <a:spcBef>
                <a:spcPts val="0"/>
              </a:spcBef>
              <a:spcAft>
                <a:spcPts val="0"/>
              </a:spcAft>
              <a:buClr>
                <a:schemeClr val="dk1"/>
              </a:buClr>
              <a:buSzPts val="4400"/>
              <a:buNone/>
            </a:pPr>
            <a:r>
              <a:t/>
            </a:r>
            <a:endParaRPr sz="4400"/>
          </a:p>
          <a:p>
            <a:pPr indent="0" lvl="0" marL="0" rtl="0" algn="l">
              <a:lnSpc>
                <a:spcPct val="100000"/>
              </a:lnSpc>
              <a:spcBef>
                <a:spcPts val="880"/>
              </a:spcBef>
              <a:spcAft>
                <a:spcPts val="0"/>
              </a:spcAft>
              <a:buClr>
                <a:schemeClr val="dk1"/>
              </a:buClr>
              <a:buSzPts val="4000"/>
              <a:buNone/>
            </a:pPr>
            <a:r>
              <a:rPr lang="en-GB" sz="4000">
                <a:latin typeface="Arial"/>
                <a:ea typeface="Arial"/>
                <a:cs typeface="Arial"/>
                <a:sym typeface="Arial"/>
              </a:rPr>
              <a:t> </a:t>
            </a:r>
            <a:r>
              <a:rPr lang="en-GB" sz="4400"/>
              <a:t>  </a:t>
            </a:r>
            <a:endParaRPr/>
          </a:p>
        </p:txBody>
      </p:sp>
      <p:sp>
        <p:nvSpPr>
          <p:cNvPr id="232" name="Google Shape;232;p41"/>
          <p:cNvSpPr txBox="1"/>
          <p:nvPr>
            <p:ph type="title"/>
          </p:nvPr>
        </p:nvSpPr>
        <p:spPr>
          <a:xfrm>
            <a:off x="467544" y="-207005"/>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Swimming</a:t>
            </a:r>
            <a:endParaRPr sz="3600">
              <a:solidFill>
                <a:srgbClr val="002060"/>
              </a:solidFill>
              <a:latin typeface="Quattrocento Sans"/>
              <a:ea typeface="Quattrocento Sans"/>
              <a:cs typeface="Quattrocento Sans"/>
              <a:sym typeface="Quattrocento Sans"/>
            </a:endParaRPr>
          </a:p>
        </p:txBody>
      </p:sp>
      <p:sp>
        <p:nvSpPr>
          <p:cNvPr id="233" name="Google Shape;233;p41"/>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234" name="Google Shape;234;p41"/>
          <p:cNvGrpSpPr/>
          <p:nvPr/>
        </p:nvGrpSpPr>
        <p:grpSpPr>
          <a:xfrm>
            <a:off x="126821" y="99682"/>
            <a:ext cx="9017179" cy="6658635"/>
            <a:chOff x="126821" y="141248"/>
            <a:chExt cx="9017179" cy="6658635"/>
          </a:xfrm>
        </p:grpSpPr>
        <p:pic>
          <p:nvPicPr>
            <p:cNvPr id="235" name="Google Shape;235;p41"/>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236" name="Google Shape;236;p41"/>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237" name="Google Shape;237;p41"/>
          <p:cNvSpPr txBox="1"/>
          <p:nvPr/>
        </p:nvSpPr>
        <p:spPr>
          <a:xfrm>
            <a:off x="3222620" y="2989782"/>
            <a:ext cx="29562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a:p>
        </p:txBody>
      </p:sp>
      <p:sp>
        <p:nvSpPr>
          <p:cNvPr id="238" name="Google Shape;238;p41"/>
          <p:cNvSpPr txBox="1"/>
          <p:nvPr/>
        </p:nvSpPr>
        <p:spPr>
          <a:xfrm>
            <a:off x="5758439" y="1974119"/>
            <a:ext cx="27510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Quattrocento Sans"/>
              <a:ea typeface="Quattrocento Sans"/>
              <a:cs typeface="Quattrocento Sans"/>
              <a:sym typeface="Quattrocento Sans"/>
            </a:endParaRPr>
          </a:p>
        </p:txBody>
      </p:sp>
      <p:sp>
        <p:nvSpPr>
          <p:cNvPr id="239" name="Google Shape;239;p41"/>
          <p:cNvSpPr txBox="1"/>
          <p:nvPr/>
        </p:nvSpPr>
        <p:spPr>
          <a:xfrm>
            <a:off x="535985" y="733135"/>
            <a:ext cx="80115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Years 3</a:t>
            </a:r>
            <a:r>
              <a:rPr b="1" lang="en-GB" sz="2000">
                <a:solidFill>
                  <a:srgbClr val="002060"/>
                </a:solidFill>
                <a:latin typeface="Quattrocento Sans"/>
                <a:ea typeface="Quattrocento Sans"/>
                <a:cs typeface="Quattrocento Sans"/>
                <a:sym typeface="Quattrocento Sans"/>
              </a:rPr>
              <a:t> and </a:t>
            </a:r>
            <a:r>
              <a:rPr b="1" i="0" lang="en-GB" sz="2000" u="none" cap="none" strike="noStrike">
                <a:solidFill>
                  <a:srgbClr val="002060"/>
                </a:solidFill>
                <a:latin typeface="Quattrocento Sans"/>
                <a:ea typeface="Quattrocento Sans"/>
                <a:cs typeface="Quattrocento Sans"/>
                <a:sym typeface="Quattrocento Sans"/>
              </a:rPr>
              <a:t>4 will have the opportunity to attend swimming sessions this year. This will happen in 6 week blocks, on </a:t>
            </a:r>
            <a:r>
              <a:rPr b="1" lang="en-GB" sz="2000">
                <a:solidFill>
                  <a:srgbClr val="002060"/>
                </a:solidFill>
                <a:latin typeface="Quattrocento Sans"/>
                <a:ea typeface="Quattrocento Sans"/>
                <a:cs typeface="Quattrocento Sans"/>
                <a:sym typeface="Quattrocento Sans"/>
              </a:rPr>
              <a:t>Friday mornings</a:t>
            </a:r>
            <a:endParaRPr/>
          </a:p>
        </p:txBody>
      </p:sp>
      <p:sp>
        <p:nvSpPr>
          <p:cNvPr id="240" name="Google Shape;240;p41"/>
          <p:cNvSpPr txBox="1"/>
          <p:nvPr/>
        </p:nvSpPr>
        <p:spPr>
          <a:xfrm>
            <a:off x="431847" y="2190443"/>
            <a:ext cx="8301000" cy="12006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1800"/>
              <a:buFont typeface="Arial"/>
              <a:buChar char="•"/>
            </a:pPr>
            <a:r>
              <a:rPr lang="en-GB" sz="1800">
                <a:solidFill>
                  <a:srgbClr val="002060"/>
                </a:solidFill>
                <a:latin typeface="Quattrocento Sans"/>
                <a:ea typeface="Quattrocento Sans"/>
                <a:cs typeface="Quattrocento Sans"/>
                <a:sym typeface="Quattrocento Sans"/>
              </a:rPr>
              <a:t>You will receive an email letting you know the dates that your child will be swimming.</a:t>
            </a:r>
            <a:endParaRPr sz="1800">
              <a:solidFill>
                <a:srgbClr val="002060"/>
              </a:solidFill>
              <a:latin typeface="Quattrocento Sans"/>
              <a:ea typeface="Quattrocento Sans"/>
              <a:cs typeface="Quattrocento Sans"/>
              <a:sym typeface="Quattrocento Sans"/>
            </a:endParaRPr>
          </a:p>
          <a:p>
            <a:pPr indent="-285750" lvl="0" marL="285750" marR="0" rtl="0" algn="l">
              <a:lnSpc>
                <a:spcPct val="100000"/>
              </a:lnSpc>
              <a:spcBef>
                <a:spcPts val="0"/>
              </a:spcBef>
              <a:spcAft>
                <a:spcPts val="0"/>
              </a:spcAft>
              <a:buClr>
                <a:srgbClr val="000000"/>
              </a:buClr>
              <a:buSzPts val="1800"/>
              <a:buFont typeface="Arial"/>
              <a:buChar char="•"/>
            </a:pPr>
            <a:r>
              <a:rPr lang="en-GB" sz="1800">
                <a:solidFill>
                  <a:srgbClr val="002060"/>
                </a:solidFill>
                <a:latin typeface="Quattrocento Sans"/>
                <a:ea typeface="Quattrocento Sans"/>
                <a:cs typeface="Quattrocento Sans"/>
                <a:sym typeface="Quattrocento Sans"/>
              </a:rPr>
              <a:t>Your child will need swim shorts or a </a:t>
            </a:r>
            <a:r>
              <a:rPr lang="en-GB" sz="1800">
                <a:solidFill>
                  <a:srgbClr val="002060"/>
                </a:solidFill>
                <a:latin typeface="Quattrocento Sans"/>
                <a:ea typeface="Quattrocento Sans"/>
                <a:cs typeface="Quattrocento Sans"/>
                <a:sym typeface="Quattrocento Sans"/>
              </a:rPr>
              <a:t>swimming</a:t>
            </a:r>
            <a:r>
              <a:rPr lang="en-GB" sz="1800">
                <a:solidFill>
                  <a:srgbClr val="002060"/>
                </a:solidFill>
                <a:latin typeface="Quattrocento Sans"/>
                <a:ea typeface="Quattrocento Sans"/>
                <a:cs typeface="Quattrocento Sans"/>
                <a:sym typeface="Quattrocento Sans"/>
              </a:rPr>
              <a:t> costume, towel and goggles. A swim hat is optional. </a:t>
            </a:r>
            <a:endParaRPr/>
          </a:p>
        </p:txBody>
      </p:sp>
      <p:sp>
        <p:nvSpPr>
          <p:cNvPr id="241" name="Google Shape;241;p41"/>
          <p:cNvSpPr txBox="1"/>
          <p:nvPr/>
        </p:nvSpPr>
        <p:spPr>
          <a:xfrm>
            <a:off x="229350" y="1882654"/>
            <a:ext cx="30159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a:p>
        </p:txBody>
      </p:sp>
      <p:sp>
        <p:nvSpPr>
          <p:cNvPr id="242" name="Google Shape;242;p41"/>
          <p:cNvSpPr txBox="1"/>
          <p:nvPr/>
        </p:nvSpPr>
        <p:spPr>
          <a:xfrm>
            <a:off x="126820" y="6522924"/>
            <a:ext cx="862883"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GB"/>
              <a:t>WD</a:t>
            </a:r>
            <a:endParaRPr/>
          </a:p>
        </p:txBody>
      </p:sp>
      <p:pic>
        <p:nvPicPr>
          <p:cNvPr id="243" name="Google Shape;243;p41"/>
          <p:cNvPicPr preferRelativeResize="0"/>
          <p:nvPr/>
        </p:nvPicPr>
        <p:blipFill>
          <a:blip r:embed="rId5">
            <a:alphaModFix/>
          </a:blip>
          <a:stretch>
            <a:fillRect/>
          </a:stretch>
        </p:blipFill>
        <p:spPr>
          <a:xfrm>
            <a:off x="2117575" y="3429000"/>
            <a:ext cx="4580025" cy="257627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48" name="Shape 248"/>
        <p:cNvGrpSpPr/>
        <p:nvPr/>
      </p:nvGrpSpPr>
      <p:grpSpPr>
        <a:xfrm>
          <a:off x="0" y="0"/>
          <a:ext cx="0" cy="0"/>
          <a:chOff x="0" y="0"/>
          <a:chExt cx="0" cy="0"/>
        </a:xfrm>
      </p:grpSpPr>
      <p:sp>
        <p:nvSpPr>
          <p:cNvPr id="249" name="Google Shape;249;g3f0370635bb_0_31"/>
          <p:cNvSpPr txBox="1"/>
          <p:nvPr>
            <p:ph idx="1" type="body"/>
          </p:nvPr>
        </p:nvSpPr>
        <p:spPr>
          <a:xfrm>
            <a:off x="467544" y="1196752"/>
            <a:ext cx="8229600" cy="5184600"/>
          </a:xfrm>
          <a:prstGeom prst="rect">
            <a:avLst/>
          </a:prstGeom>
          <a:noFill/>
          <a:ln>
            <a:noFill/>
          </a:ln>
        </p:spPr>
        <p:txBody>
          <a:bodyPr anchorCtr="0" anchor="t" bIns="45700" lIns="91425" spcFirstLastPara="1" rIns="91425" wrap="square" tIns="45700">
            <a:normAutofit/>
          </a:bodyPr>
          <a:lstStyle/>
          <a:p>
            <a:pPr indent="-63500" lvl="0" marL="342900" rtl="0" algn="l">
              <a:lnSpc>
                <a:spcPct val="100000"/>
              </a:lnSpc>
              <a:spcBef>
                <a:spcPts val="0"/>
              </a:spcBef>
              <a:spcAft>
                <a:spcPts val="0"/>
              </a:spcAft>
              <a:buClr>
                <a:schemeClr val="dk1"/>
              </a:buClr>
              <a:buSzPts val="4400"/>
              <a:buNone/>
            </a:pPr>
            <a:r>
              <a:t/>
            </a:r>
            <a:endParaRPr sz="4400"/>
          </a:p>
          <a:p>
            <a:pPr indent="0" lvl="0" marL="0" rtl="0" algn="l">
              <a:lnSpc>
                <a:spcPct val="100000"/>
              </a:lnSpc>
              <a:spcBef>
                <a:spcPts val="880"/>
              </a:spcBef>
              <a:spcAft>
                <a:spcPts val="0"/>
              </a:spcAft>
              <a:buClr>
                <a:schemeClr val="dk1"/>
              </a:buClr>
              <a:buSzPts val="4000"/>
              <a:buNone/>
            </a:pPr>
            <a:r>
              <a:rPr lang="en-GB" sz="4000">
                <a:latin typeface="Arial"/>
                <a:ea typeface="Arial"/>
                <a:cs typeface="Arial"/>
                <a:sym typeface="Arial"/>
              </a:rPr>
              <a:t> </a:t>
            </a:r>
            <a:r>
              <a:rPr lang="en-GB" sz="4400"/>
              <a:t>  </a:t>
            </a:r>
            <a:endParaRPr/>
          </a:p>
        </p:txBody>
      </p:sp>
      <p:sp>
        <p:nvSpPr>
          <p:cNvPr id="250" name="Google Shape;250;g3f0370635bb_0_31"/>
          <p:cNvSpPr txBox="1"/>
          <p:nvPr>
            <p:ph type="title"/>
          </p:nvPr>
        </p:nvSpPr>
        <p:spPr>
          <a:xfrm>
            <a:off x="467544" y="-207005"/>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50000"/>
              <a:buNone/>
            </a:pPr>
            <a:r>
              <a:t/>
            </a:r>
            <a:endParaRPr b="1" sz="3600">
              <a:solidFill>
                <a:srgbClr val="002060"/>
              </a:solidFill>
              <a:latin typeface="Quattrocento Sans"/>
              <a:ea typeface="Quattrocento Sans"/>
              <a:cs typeface="Quattrocento Sans"/>
              <a:sym typeface="Quattrocento Sans"/>
            </a:endParaRPr>
          </a:p>
          <a:p>
            <a:pPr indent="0" lvl="0" marL="0" rtl="0" algn="ctr">
              <a:lnSpc>
                <a:spcPct val="100000"/>
              </a:lnSpc>
              <a:spcBef>
                <a:spcPts val="0"/>
              </a:spcBef>
              <a:spcAft>
                <a:spcPts val="0"/>
              </a:spcAft>
              <a:buClr>
                <a:schemeClr val="dk1"/>
              </a:buClr>
              <a:buSzPct val="50000"/>
              <a:buNone/>
            </a:pPr>
            <a:r>
              <a:t/>
            </a:r>
            <a:endParaRPr b="1" sz="3600">
              <a:solidFill>
                <a:srgbClr val="002060"/>
              </a:solidFill>
              <a:latin typeface="Quattrocento Sans"/>
              <a:ea typeface="Quattrocento Sans"/>
              <a:cs typeface="Quattrocento Sans"/>
              <a:sym typeface="Quattrocento Sans"/>
            </a:endParaRPr>
          </a:p>
          <a:p>
            <a:pPr indent="0" lvl="0" marL="0" rtl="0" algn="ctr">
              <a:lnSpc>
                <a:spcPct val="100000"/>
              </a:lnSpc>
              <a:spcBef>
                <a:spcPts val="0"/>
              </a:spcBef>
              <a:spcAft>
                <a:spcPts val="0"/>
              </a:spcAft>
              <a:buClr>
                <a:schemeClr val="dk1"/>
              </a:buClr>
              <a:buSzPct val="50000"/>
              <a:buNone/>
            </a:pPr>
            <a:r>
              <a:rPr b="1" lang="en-GB" sz="3600">
                <a:solidFill>
                  <a:srgbClr val="002060"/>
                </a:solidFill>
                <a:latin typeface="Quattrocento Sans"/>
                <a:ea typeface="Quattrocento Sans"/>
                <a:cs typeface="Quattrocento Sans"/>
                <a:sym typeface="Quattrocento Sans"/>
              </a:rPr>
              <a:t>A Typical Day in Year </a:t>
            </a:r>
            <a:r>
              <a:rPr b="1" lang="en-GB" sz="3600">
                <a:solidFill>
                  <a:srgbClr val="002060"/>
                </a:solidFill>
                <a:latin typeface="Quattrocento Sans"/>
                <a:ea typeface="Quattrocento Sans"/>
                <a:cs typeface="Quattrocento Sans"/>
                <a:sym typeface="Quattrocento Sans"/>
              </a:rPr>
              <a:t>3/4</a:t>
            </a:r>
            <a:endParaRPr b="1" sz="3600">
              <a:solidFill>
                <a:srgbClr val="002060"/>
              </a:solidFill>
              <a:latin typeface="Quattrocento Sans"/>
              <a:ea typeface="Quattrocento Sans"/>
              <a:cs typeface="Quattrocento Sans"/>
              <a:sym typeface="Quattrocento Sans"/>
            </a:endParaRPr>
          </a:p>
          <a:p>
            <a:pPr indent="0" lvl="0" marL="0" rtl="0" algn="ctr">
              <a:lnSpc>
                <a:spcPct val="100000"/>
              </a:lnSpc>
              <a:spcBef>
                <a:spcPts val="0"/>
              </a:spcBef>
              <a:spcAft>
                <a:spcPts val="0"/>
              </a:spcAft>
              <a:buClr>
                <a:schemeClr val="dk1"/>
              </a:buClr>
              <a:buSzPct val="50000"/>
              <a:buNone/>
            </a:pPr>
            <a:r>
              <a:t/>
            </a:r>
            <a:endParaRPr b="1" sz="3600">
              <a:solidFill>
                <a:srgbClr val="002060"/>
              </a:solidFill>
              <a:latin typeface="Quattrocento Sans"/>
              <a:ea typeface="Quattrocento Sans"/>
              <a:cs typeface="Quattrocento Sans"/>
              <a:sym typeface="Quattrocento Sans"/>
            </a:endParaRPr>
          </a:p>
        </p:txBody>
      </p:sp>
      <p:sp>
        <p:nvSpPr>
          <p:cNvPr id="251" name="Google Shape;251;g3f0370635bb_0_31"/>
          <p:cNvSpPr/>
          <p:nvPr/>
        </p:nvSpPr>
        <p:spPr>
          <a:xfrm>
            <a:off x="634486" y="6522924"/>
            <a:ext cx="7875000" cy="2769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252" name="Google Shape;252;g3f0370635bb_0_31"/>
          <p:cNvGrpSpPr/>
          <p:nvPr/>
        </p:nvGrpSpPr>
        <p:grpSpPr>
          <a:xfrm>
            <a:off x="126821" y="99682"/>
            <a:ext cx="9017179" cy="6658635"/>
            <a:chOff x="126821" y="141248"/>
            <a:chExt cx="9017179" cy="6658635"/>
          </a:xfrm>
        </p:grpSpPr>
        <p:pic>
          <p:nvPicPr>
            <p:cNvPr id="253" name="Google Shape;253;g3f0370635bb_0_31"/>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254" name="Google Shape;254;g3f0370635bb_0_31"/>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255" name="Google Shape;255;g3f0370635bb_0_31"/>
          <p:cNvSpPr txBox="1"/>
          <p:nvPr/>
        </p:nvSpPr>
        <p:spPr>
          <a:xfrm>
            <a:off x="3222620" y="2989782"/>
            <a:ext cx="29562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a:p>
        </p:txBody>
      </p:sp>
      <p:sp>
        <p:nvSpPr>
          <p:cNvPr id="256" name="Google Shape;256;g3f0370635bb_0_31"/>
          <p:cNvSpPr txBox="1"/>
          <p:nvPr/>
        </p:nvSpPr>
        <p:spPr>
          <a:xfrm>
            <a:off x="5758439" y="1974119"/>
            <a:ext cx="27510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Quattrocento Sans"/>
              <a:ea typeface="Quattrocento Sans"/>
              <a:cs typeface="Quattrocento Sans"/>
              <a:sym typeface="Quattrocento Sans"/>
            </a:endParaRPr>
          </a:p>
        </p:txBody>
      </p:sp>
      <p:sp>
        <p:nvSpPr>
          <p:cNvPr id="257" name="Google Shape;257;g3f0370635bb_0_31"/>
          <p:cNvSpPr txBox="1"/>
          <p:nvPr/>
        </p:nvSpPr>
        <p:spPr>
          <a:xfrm>
            <a:off x="535985" y="733135"/>
            <a:ext cx="80115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p:txBody>
      </p:sp>
      <p:sp>
        <p:nvSpPr>
          <p:cNvPr id="258" name="Google Shape;258;g3f0370635bb_0_31"/>
          <p:cNvSpPr txBox="1"/>
          <p:nvPr/>
        </p:nvSpPr>
        <p:spPr>
          <a:xfrm>
            <a:off x="229350" y="1882654"/>
            <a:ext cx="30159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a:p>
        </p:txBody>
      </p:sp>
      <p:sp>
        <p:nvSpPr>
          <p:cNvPr id="259" name="Google Shape;259;g3f0370635bb_0_31"/>
          <p:cNvSpPr txBox="1"/>
          <p:nvPr/>
        </p:nvSpPr>
        <p:spPr>
          <a:xfrm>
            <a:off x="126820" y="6522924"/>
            <a:ext cx="8628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GB"/>
              <a:t>LM</a:t>
            </a:r>
            <a:endParaRPr/>
          </a:p>
        </p:txBody>
      </p:sp>
      <p:sp>
        <p:nvSpPr>
          <p:cNvPr id="260" name="Google Shape;260;g3f0370635bb_0_31"/>
          <p:cNvSpPr txBox="1"/>
          <p:nvPr/>
        </p:nvSpPr>
        <p:spPr>
          <a:xfrm>
            <a:off x="327375" y="1148650"/>
            <a:ext cx="8593800" cy="4812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700">
                <a:solidFill>
                  <a:schemeClr val="dk1"/>
                </a:solidFill>
                <a:latin typeface="Calibri"/>
                <a:ea typeface="Calibri"/>
                <a:cs typeface="Calibri"/>
                <a:sym typeface="Calibri"/>
              </a:rPr>
              <a:t>Children welcomed each morning at the classroom door by the Teacher and TA</a:t>
            </a:r>
            <a:endParaRPr sz="2700">
              <a:solidFill>
                <a:schemeClr val="dk1"/>
              </a:solidFill>
              <a:latin typeface="Calibri"/>
              <a:ea typeface="Calibri"/>
              <a:cs typeface="Calibri"/>
              <a:sym typeface="Calibri"/>
            </a:endParaRPr>
          </a:p>
          <a:p>
            <a:pPr indent="0" lvl="0" marL="0" rtl="0" algn="ctr">
              <a:spcBef>
                <a:spcPts val="0"/>
              </a:spcBef>
              <a:spcAft>
                <a:spcPts val="0"/>
              </a:spcAft>
              <a:buNone/>
            </a:pPr>
            <a:r>
              <a:t/>
            </a:r>
            <a:endParaRPr sz="2700">
              <a:solidFill>
                <a:schemeClr val="dk1"/>
              </a:solidFill>
              <a:latin typeface="Calibri"/>
              <a:ea typeface="Calibri"/>
              <a:cs typeface="Calibri"/>
              <a:sym typeface="Calibri"/>
            </a:endParaRPr>
          </a:p>
          <a:p>
            <a:pPr indent="0" lvl="0" marL="0" rtl="0" algn="ctr">
              <a:spcBef>
                <a:spcPts val="0"/>
              </a:spcBef>
              <a:spcAft>
                <a:spcPts val="0"/>
              </a:spcAft>
              <a:buNone/>
            </a:pPr>
            <a:r>
              <a:rPr lang="en-GB" sz="2700">
                <a:solidFill>
                  <a:schemeClr val="dk1"/>
                </a:solidFill>
                <a:latin typeface="Calibri"/>
                <a:ea typeface="Calibri"/>
                <a:cs typeface="Calibri"/>
                <a:sym typeface="Calibri"/>
              </a:rPr>
              <a:t>Guided Reading sessions</a:t>
            </a:r>
            <a:endParaRPr sz="2700">
              <a:solidFill>
                <a:schemeClr val="dk1"/>
              </a:solidFill>
              <a:latin typeface="Calibri"/>
              <a:ea typeface="Calibri"/>
              <a:cs typeface="Calibri"/>
              <a:sym typeface="Calibri"/>
            </a:endParaRPr>
          </a:p>
          <a:p>
            <a:pPr indent="0" lvl="0" marL="0" rtl="0" algn="ctr">
              <a:spcBef>
                <a:spcPts val="0"/>
              </a:spcBef>
              <a:spcAft>
                <a:spcPts val="0"/>
              </a:spcAft>
              <a:buNone/>
            </a:pPr>
            <a:r>
              <a:t/>
            </a:r>
            <a:endParaRPr sz="2700">
              <a:solidFill>
                <a:schemeClr val="dk1"/>
              </a:solidFill>
              <a:latin typeface="Calibri"/>
              <a:ea typeface="Calibri"/>
              <a:cs typeface="Calibri"/>
              <a:sym typeface="Calibri"/>
            </a:endParaRPr>
          </a:p>
          <a:p>
            <a:pPr indent="0" lvl="0" marL="0" rtl="0" algn="ctr">
              <a:spcBef>
                <a:spcPts val="0"/>
              </a:spcBef>
              <a:spcAft>
                <a:spcPts val="0"/>
              </a:spcAft>
              <a:buNone/>
            </a:pPr>
            <a:r>
              <a:rPr lang="en-GB" sz="2700">
                <a:solidFill>
                  <a:schemeClr val="dk1"/>
                </a:solidFill>
                <a:latin typeface="Calibri"/>
                <a:ea typeface="Calibri"/>
                <a:cs typeface="Calibri"/>
                <a:sym typeface="Calibri"/>
              </a:rPr>
              <a:t>Morning and afternoon play</a:t>
            </a:r>
            <a:endParaRPr sz="2700">
              <a:solidFill>
                <a:schemeClr val="dk1"/>
              </a:solidFill>
              <a:latin typeface="Calibri"/>
              <a:ea typeface="Calibri"/>
              <a:cs typeface="Calibri"/>
              <a:sym typeface="Calibri"/>
            </a:endParaRPr>
          </a:p>
          <a:p>
            <a:pPr indent="0" lvl="0" marL="0" rtl="0" algn="ctr">
              <a:spcBef>
                <a:spcPts val="0"/>
              </a:spcBef>
              <a:spcAft>
                <a:spcPts val="0"/>
              </a:spcAft>
              <a:buNone/>
            </a:pPr>
            <a:r>
              <a:t/>
            </a:r>
            <a:endParaRPr sz="2700">
              <a:solidFill>
                <a:schemeClr val="dk1"/>
              </a:solidFill>
              <a:latin typeface="Calibri"/>
              <a:ea typeface="Calibri"/>
              <a:cs typeface="Calibri"/>
              <a:sym typeface="Calibri"/>
            </a:endParaRPr>
          </a:p>
          <a:p>
            <a:pPr indent="0" lvl="0" marL="0" rtl="0" algn="ctr">
              <a:spcBef>
                <a:spcPts val="0"/>
              </a:spcBef>
              <a:spcAft>
                <a:spcPts val="0"/>
              </a:spcAft>
              <a:buNone/>
            </a:pPr>
            <a:r>
              <a:rPr lang="en-GB" sz="2700">
                <a:solidFill>
                  <a:schemeClr val="dk1"/>
                </a:solidFill>
                <a:latin typeface="Calibri"/>
                <a:ea typeface="Calibri"/>
                <a:cs typeface="Calibri"/>
                <a:sym typeface="Calibri"/>
              </a:rPr>
              <a:t>Spellings and Times Tables </a:t>
            </a:r>
            <a:endParaRPr sz="2700">
              <a:solidFill>
                <a:schemeClr val="dk1"/>
              </a:solidFill>
              <a:latin typeface="Calibri"/>
              <a:ea typeface="Calibri"/>
              <a:cs typeface="Calibri"/>
              <a:sym typeface="Calibri"/>
            </a:endParaRPr>
          </a:p>
          <a:p>
            <a:pPr indent="0" lvl="0" marL="0" rtl="0" algn="ctr">
              <a:spcBef>
                <a:spcPts val="0"/>
              </a:spcBef>
              <a:spcAft>
                <a:spcPts val="0"/>
              </a:spcAft>
              <a:buNone/>
            </a:pPr>
            <a:r>
              <a:t/>
            </a:r>
            <a:endParaRPr sz="2700">
              <a:solidFill>
                <a:schemeClr val="dk1"/>
              </a:solidFill>
              <a:latin typeface="Calibri"/>
              <a:ea typeface="Calibri"/>
              <a:cs typeface="Calibri"/>
              <a:sym typeface="Calibri"/>
            </a:endParaRPr>
          </a:p>
          <a:p>
            <a:pPr indent="0" lvl="0" marL="0" rtl="0" algn="ctr">
              <a:spcBef>
                <a:spcPts val="0"/>
              </a:spcBef>
              <a:spcAft>
                <a:spcPts val="0"/>
              </a:spcAft>
              <a:buNone/>
            </a:pPr>
            <a:r>
              <a:rPr lang="en-GB" sz="2700">
                <a:solidFill>
                  <a:schemeClr val="dk1"/>
                </a:solidFill>
                <a:latin typeface="Calibri"/>
                <a:ea typeface="Calibri"/>
                <a:cs typeface="Calibri"/>
                <a:sym typeface="Calibri"/>
              </a:rPr>
              <a:t>Collective Worship</a:t>
            </a:r>
            <a:endParaRPr sz="27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65" name="Shape 265"/>
        <p:cNvGrpSpPr/>
        <p:nvPr/>
      </p:nvGrpSpPr>
      <p:grpSpPr>
        <a:xfrm>
          <a:off x="0" y="0"/>
          <a:ext cx="0" cy="0"/>
          <a:chOff x="0" y="0"/>
          <a:chExt cx="0" cy="0"/>
        </a:xfrm>
      </p:grpSpPr>
      <p:sp>
        <p:nvSpPr>
          <p:cNvPr id="266" name="Google Shape;266;g3f0370635bb_0_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50000"/>
              <a:buNone/>
            </a:pPr>
            <a:r>
              <a:rPr b="1" lang="en-GB" sz="3600">
                <a:solidFill>
                  <a:srgbClr val="002060"/>
                </a:solidFill>
                <a:latin typeface="Quattrocento Sans"/>
                <a:ea typeface="Quattrocento Sans"/>
                <a:cs typeface="Quattrocento Sans"/>
                <a:sym typeface="Quattrocento Sans"/>
              </a:rPr>
              <a:t>What will it look like in Year</a:t>
            </a:r>
            <a:endParaRPr b="1" sz="3600">
              <a:solidFill>
                <a:srgbClr val="002060"/>
              </a:solidFill>
              <a:latin typeface="Quattrocento Sans"/>
              <a:ea typeface="Quattrocento Sans"/>
              <a:cs typeface="Quattrocento Sans"/>
              <a:sym typeface="Quattrocento Sans"/>
            </a:endParaRPr>
          </a:p>
          <a:p>
            <a:pPr indent="0" lvl="0" marL="0" rtl="0" algn="ctr">
              <a:lnSpc>
                <a:spcPct val="100000"/>
              </a:lnSpc>
              <a:spcBef>
                <a:spcPts val="0"/>
              </a:spcBef>
              <a:spcAft>
                <a:spcPts val="0"/>
              </a:spcAft>
              <a:buClr>
                <a:schemeClr val="dk1"/>
              </a:buClr>
              <a:buSzPct val="50000"/>
              <a:buNone/>
            </a:pPr>
            <a:r>
              <a:rPr b="1" lang="en-GB" sz="3600">
                <a:solidFill>
                  <a:srgbClr val="002060"/>
                </a:solidFill>
                <a:latin typeface="Quattrocento Sans"/>
                <a:ea typeface="Quattrocento Sans"/>
                <a:cs typeface="Quattrocento Sans"/>
                <a:sym typeface="Quattrocento Sans"/>
              </a:rPr>
              <a:t>3/4?</a:t>
            </a:r>
            <a:endParaRPr b="1" sz="3600">
              <a:solidFill>
                <a:srgbClr val="002060"/>
              </a:solidFill>
              <a:latin typeface="Quattrocento Sans"/>
              <a:ea typeface="Quattrocento Sans"/>
              <a:cs typeface="Quattrocento Sans"/>
              <a:sym typeface="Quattrocento Sans"/>
            </a:endParaRPr>
          </a:p>
        </p:txBody>
      </p:sp>
      <p:sp>
        <p:nvSpPr>
          <p:cNvPr id="267" name="Google Shape;267;g3f0370635bb_0_5"/>
          <p:cNvSpPr txBox="1"/>
          <p:nvPr>
            <p:ph idx="1" type="body"/>
          </p:nvPr>
        </p:nvSpPr>
        <p:spPr>
          <a:xfrm>
            <a:off x="457200" y="1600199"/>
            <a:ext cx="8464800" cy="4459200"/>
          </a:xfrm>
          <a:prstGeom prst="rect">
            <a:avLst/>
          </a:prstGeom>
          <a:noFill/>
          <a:ln>
            <a:noFill/>
          </a:ln>
        </p:spPr>
        <p:txBody>
          <a:bodyPr anchorCtr="0" anchor="t" bIns="45700" lIns="91425" spcFirstLastPara="1" rIns="91425" wrap="square" tIns="45700">
            <a:normAutofit lnSpcReduction="20000"/>
          </a:bodyPr>
          <a:lstStyle/>
          <a:p>
            <a:pPr indent="-400050" lvl="0" marL="457200" rtl="0" algn="l">
              <a:lnSpc>
                <a:spcPct val="150000"/>
              </a:lnSpc>
              <a:spcBef>
                <a:spcPts val="360"/>
              </a:spcBef>
              <a:spcAft>
                <a:spcPts val="0"/>
              </a:spcAft>
              <a:buSzPts val="2700"/>
              <a:buChar char="•"/>
            </a:pPr>
            <a:r>
              <a:rPr lang="en-GB" sz="2700"/>
              <a:t>Children will be taught </a:t>
            </a:r>
            <a:r>
              <a:rPr lang="en-GB" sz="2700"/>
              <a:t>according</a:t>
            </a:r>
            <a:r>
              <a:rPr lang="en-GB" sz="2700"/>
              <a:t> to their ability and stage of learning not their age, following the NC for that year group.</a:t>
            </a:r>
            <a:endParaRPr sz="2700"/>
          </a:p>
          <a:p>
            <a:pPr indent="0" lvl="0" marL="457200" rtl="0" algn="l">
              <a:lnSpc>
                <a:spcPct val="150000"/>
              </a:lnSpc>
              <a:spcBef>
                <a:spcPts val="360"/>
              </a:spcBef>
              <a:spcAft>
                <a:spcPts val="0"/>
              </a:spcAft>
              <a:buNone/>
            </a:pPr>
            <a:r>
              <a:t/>
            </a:r>
            <a:endParaRPr sz="2700"/>
          </a:p>
          <a:p>
            <a:pPr indent="-400050" lvl="0" marL="457200" rtl="0" algn="l">
              <a:lnSpc>
                <a:spcPct val="150000"/>
              </a:lnSpc>
              <a:spcBef>
                <a:spcPts val="360"/>
              </a:spcBef>
              <a:spcAft>
                <a:spcPts val="0"/>
              </a:spcAft>
              <a:buSzPts val="2700"/>
              <a:buChar char="•"/>
            </a:pPr>
            <a:r>
              <a:rPr lang="en-GB" sz="2700"/>
              <a:t>Children will complete learning tasks adapted to their ability this might be in groups, with an adult or independently.</a:t>
            </a:r>
            <a:endParaRPr sz="2700"/>
          </a:p>
          <a:p>
            <a:pPr indent="0" lvl="0" marL="0" rtl="0" algn="l">
              <a:lnSpc>
                <a:spcPct val="150000"/>
              </a:lnSpc>
              <a:spcBef>
                <a:spcPts val="360"/>
              </a:spcBef>
              <a:spcAft>
                <a:spcPts val="0"/>
              </a:spcAft>
              <a:buNone/>
            </a:pPr>
            <a:r>
              <a:t/>
            </a:r>
            <a:endParaRPr sz="2700"/>
          </a:p>
        </p:txBody>
      </p:sp>
      <p:sp>
        <p:nvSpPr>
          <p:cNvPr id="268" name="Google Shape;268;g3f0370635bb_0_5"/>
          <p:cNvSpPr/>
          <p:nvPr/>
        </p:nvSpPr>
        <p:spPr>
          <a:xfrm>
            <a:off x="634486" y="6522924"/>
            <a:ext cx="7875000" cy="2769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269" name="Google Shape;269;g3f0370635bb_0_5"/>
          <p:cNvGrpSpPr/>
          <p:nvPr/>
        </p:nvGrpSpPr>
        <p:grpSpPr>
          <a:xfrm>
            <a:off x="126821" y="141248"/>
            <a:ext cx="9017179" cy="6658635"/>
            <a:chOff x="126821" y="141248"/>
            <a:chExt cx="9017179" cy="6658635"/>
          </a:xfrm>
        </p:grpSpPr>
        <p:pic>
          <p:nvPicPr>
            <p:cNvPr id="270" name="Google Shape;270;g3f0370635bb_0_5"/>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271" name="Google Shape;271;g3f0370635bb_0_5"/>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272" name="Google Shape;272;g3f0370635bb_0_5"/>
          <p:cNvSpPr txBox="1"/>
          <p:nvPr/>
        </p:nvSpPr>
        <p:spPr>
          <a:xfrm>
            <a:off x="126821" y="6522924"/>
            <a:ext cx="4698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GB"/>
              <a:t>LM</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42"/>
          <p:cNvSpPr txBox="1"/>
          <p:nvPr>
            <p:ph idx="1" type="body"/>
          </p:nvPr>
        </p:nvSpPr>
        <p:spPr>
          <a:xfrm>
            <a:off x="467544" y="1196752"/>
            <a:ext cx="8229600" cy="5184576"/>
          </a:xfrm>
          <a:prstGeom prst="rect">
            <a:avLst/>
          </a:prstGeom>
          <a:noFill/>
          <a:ln>
            <a:noFill/>
          </a:ln>
        </p:spPr>
        <p:txBody>
          <a:bodyPr anchorCtr="0" anchor="t" bIns="45700" lIns="91425" spcFirstLastPara="1" rIns="91425" wrap="square" tIns="45700">
            <a:normAutofit/>
          </a:bodyPr>
          <a:lstStyle/>
          <a:p>
            <a:pPr indent="-63500" lvl="0" marL="342900" rtl="0" algn="l">
              <a:lnSpc>
                <a:spcPct val="100000"/>
              </a:lnSpc>
              <a:spcBef>
                <a:spcPts val="0"/>
              </a:spcBef>
              <a:spcAft>
                <a:spcPts val="0"/>
              </a:spcAft>
              <a:buClr>
                <a:schemeClr val="dk1"/>
              </a:buClr>
              <a:buSzPts val="4400"/>
              <a:buNone/>
            </a:pPr>
            <a:r>
              <a:t/>
            </a:r>
            <a:endParaRPr sz="4400"/>
          </a:p>
          <a:p>
            <a:pPr indent="0" lvl="0" marL="0" rtl="0" algn="l">
              <a:lnSpc>
                <a:spcPct val="100000"/>
              </a:lnSpc>
              <a:spcBef>
                <a:spcPts val="880"/>
              </a:spcBef>
              <a:spcAft>
                <a:spcPts val="0"/>
              </a:spcAft>
              <a:buClr>
                <a:schemeClr val="dk1"/>
              </a:buClr>
              <a:buSzPts val="4000"/>
              <a:buNone/>
            </a:pPr>
            <a:r>
              <a:rPr lang="en-GB" sz="4000">
                <a:latin typeface="Arial"/>
                <a:ea typeface="Arial"/>
                <a:cs typeface="Arial"/>
                <a:sym typeface="Arial"/>
              </a:rPr>
              <a:t> </a:t>
            </a:r>
            <a:r>
              <a:rPr lang="en-GB" sz="4400"/>
              <a:t>  </a:t>
            </a:r>
            <a:endParaRPr/>
          </a:p>
        </p:txBody>
      </p:sp>
      <p:sp>
        <p:nvSpPr>
          <p:cNvPr id="279" name="Google Shape;279;p42"/>
          <p:cNvSpPr txBox="1"/>
          <p:nvPr>
            <p:ph type="title"/>
          </p:nvPr>
        </p:nvSpPr>
        <p:spPr>
          <a:xfrm>
            <a:off x="467544" y="140423"/>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Nature</a:t>
            </a:r>
            <a:r>
              <a:rPr b="1" lang="en-GB" sz="3600">
                <a:solidFill>
                  <a:srgbClr val="002060"/>
                </a:solidFill>
                <a:latin typeface="Quattrocento Sans"/>
                <a:ea typeface="Quattrocento Sans"/>
                <a:cs typeface="Quattrocento Sans"/>
                <a:sym typeface="Quattrocento Sans"/>
              </a:rPr>
              <a:t> School</a:t>
            </a:r>
            <a:endParaRPr sz="3600">
              <a:solidFill>
                <a:srgbClr val="002060"/>
              </a:solidFill>
              <a:latin typeface="Quattrocento Sans"/>
              <a:ea typeface="Quattrocento Sans"/>
              <a:cs typeface="Quattrocento Sans"/>
              <a:sym typeface="Quattrocento Sans"/>
            </a:endParaRPr>
          </a:p>
        </p:txBody>
      </p:sp>
      <p:sp>
        <p:nvSpPr>
          <p:cNvPr id="280" name="Google Shape;280;p42"/>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281" name="Google Shape;281;p42"/>
          <p:cNvGrpSpPr/>
          <p:nvPr/>
        </p:nvGrpSpPr>
        <p:grpSpPr>
          <a:xfrm>
            <a:off x="126821" y="99682"/>
            <a:ext cx="9017179" cy="6658635"/>
            <a:chOff x="126821" y="141248"/>
            <a:chExt cx="9017179" cy="6658635"/>
          </a:xfrm>
        </p:grpSpPr>
        <p:pic>
          <p:nvPicPr>
            <p:cNvPr id="282" name="Google Shape;282;p42"/>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283" name="Google Shape;283;p42"/>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284" name="Google Shape;284;p42"/>
          <p:cNvSpPr txBox="1"/>
          <p:nvPr/>
        </p:nvSpPr>
        <p:spPr>
          <a:xfrm>
            <a:off x="498088" y="1179647"/>
            <a:ext cx="8011500" cy="1600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lang="en-GB">
                <a:solidFill>
                  <a:srgbClr val="0F233D"/>
                </a:solidFill>
                <a:latin typeface="Quattrocento Sans"/>
                <a:ea typeface="Quattrocento Sans"/>
                <a:cs typeface="Quattrocento Sans"/>
                <a:sym typeface="Quattrocento Sans"/>
              </a:rPr>
              <a:t>Nature </a:t>
            </a:r>
            <a:r>
              <a:rPr b="0" i="0" lang="en-GB" sz="1400" u="none" cap="none" strike="noStrike">
                <a:solidFill>
                  <a:srgbClr val="0F233D"/>
                </a:solidFill>
                <a:latin typeface="Quattrocento Sans"/>
                <a:ea typeface="Quattrocento Sans"/>
                <a:cs typeface="Quattrocento Sans"/>
                <a:sym typeface="Quattrocento Sans"/>
              </a:rPr>
              <a:t>School sessions follow holistic child led approach, designed to allow children to learn about their natural environment and themselves through play.  The activities provided such as green wood working, den building, mud play etc, provide the children with managed risks allowing them to build up personal resilience, confidence, self-esteem and communication skills.</a:t>
            </a:r>
            <a:endParaRPr b="0" i="0" sz="1400" u="none" cap="none" strike="noStrike">
              <a:solidFill>
                <a:srgbClr val="0F233D"/>
              </a:solidFill>
              <a:latin typeface="Quattrocento Sans"/>
              <a:ea typeface="Quattrocento Sans"/>
              <a:cs typeface="Quattrocento Sans"/>
              <a:sym typeface="Quattrocento Sans"/>
            </a:endParaRPr>
          </a:p>
          <a:p>
            <a:pPr indent="0" lvl="0" marL="0" marR="0" rtl="0" algn="ctr">
              <a:lnSpc>
                <a:spcPct val="100000"/>
              </a:lnSpc>
              <a:spcBef>
                <a:spcPts val="0"/>
              </a:spcBef>
              <a:spcAft>
                <a:spcPts val="0"/>
              </a:spcAft>
              <a:buNone/>
            </a:pPr>
            <a:r>
              <a:t/>
            </a:r>
            <a:endParaRPr b="0" i="0" sz="1400" u="none" cap="none" strike="noStrike">
              <a:solidFill>
                <a:srgbClr val="0F233D"/>
              </a:solidFill>
              <a:latin typeface="Quattrocento Sans"/>
              <a:ea typeface="Quattrocento Sans"/>
              <a:cs typeface="Quattrocento Sans"/>
              <a:sym typeface="Quattrocento Sans"/>
            </a:endParaRPr>
          </a:p>
          <a:p>
            <a:pPr indent="0" lvl="0" marL="0" marR="0" rtl="0" algn="ctr">
              <a:lnSpc>
                <a:spcPct val="100000"/>
              </a:lnSpc>
              <a:spcBef>
                <a:spcPts val="0"/>
              </a:spcBef>
              <a:spcAft>
                <a:spcPts val="0"/>
              </a:spcAft>
              <a:buNone/>
            </a:pPr>
            <a:r>
              <a:rPr b="0" i="0" lang="en-GB" sz="1400" u="none" cap="none" strike="noStrike">
                <a:solidFill>
                  <a:srgbClr val="0F233D"/>
                </a:solidFill>
                <a:latin typeface="Quattrocento Sans"/>
                <a:ea typeface="Quattrocento Sans"/>
                <a:cs typeface="Quattrocento Sans"/>
                <a:sym typeface="Quattrocento Sans"/>
              </a:rPr>
              <a:t>Children are taken out rain or shine! The only weather conditions in which sessions won't go ahead are thunder and lightning storms or extreme winds.</a:t>
            </a:r>
            <a:endParaRPr b="0" i="0" sz="1400" u="none" cap="none" strike="noStrike">
              <a:solidFill>
                <a:srgbClr val="0F233D"/>
              </a:solidFill>
              <a:latin typeface="Quattrocento Sans"/>
              <a:ea typeface="Quattrocento Sans"/>
              <a:cs typeface="Quattrocento Sans"/>
              <a:sym typeface="Quattrocento Sans"/>
            </a:endParaRPr>
          </a:p>
        </p:txBody>
      </p:sp>
      <p:pic>
        <p:nvPicPr>
          <p:cNvPr descr="A child and child sitting on stumps in the woods&#10;&#10;AI-generated content may be incorrect." id="285" name="Google Shape;285;p42"/>
          <p:cNvPicPr preferRelativeResize="0"/>
          <p:nvPr/>
        </p:nvPicPr>
        <p:blipFill rotWithShape="1">
          <a:blip r:embed="rId5">
            <a:alphaModFix/>
          </a:blip>
          <a:srcRect b="0" l="0" r="0" t="0"/>
          <a:stretch/>
        </p:blipFill>
        <p:spPr>
          <a:xfrm>
            <a:off x="256449" y="3031766"/>
            <a:ext cx="4039564" cy="2694445"/>
          </a:xfrm>
          <a:prstGeom prst="rect">
            <a:avLst/>
          </a:prstGeom>
          <a:noFill/>
          <a:ln>
            <a:noFill/>
          </a:ln>
        </p:spPr>
      </p:pic>
      <p:pic>
        <p:nvPicPr>
          <p:cNvPr descr="A group of children playing in the mud&#10;&#10;AI-generated content may be incorrect." id="286" name="Google Shape;286;p42"/>
          <p:cNvPicPr preferRelativeResize="0"/>
          <p:nvPr/>
        </p:nvPicPr>
        <p:blipFill rotWithShape="1">
          <a:blip r:embed="rId6">
            <a:alphaModFix/>
          </a:blip>
          <a:srcRect b="0" l="0" r="0" t="0"/>
          <a:stretch/>
        </p:blipFill>
        <p:spPr>
          <a:xfrm>
            <a:off x="4884271" y="3026864"/>
            <a:ext cx="4039564" cy="2694445"/>
          </a:xfrm>
          <a:prstGeom prst="rect">
            <a:avLst/>
          </a:prstGeom>
          <a:noFill/>
          <a:ln>
            <a:noFill/>
          </a:ln>
        </p:spPr>
      </p:pic>
      <p:sp>
        <p:nvSpPr>
          <p:cNvPr id="287" name="Google Shape;287;p42"/>
          <p:cNvSpPr txBox="1"/>
          <p:nvPr/>
        </p:nvSpPr>
        <p:spPr>
          <a:xfrm>
            <a:off x="126821" y="6522924"/>
            <a:ext cx="469768"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LM</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43"/>
          <p:cNvSpPr txBox="1"/>
          <p:nvPr>
            <p:ph idx="1" type="body"/>
          </p:nvPr>
        </p:nvSpPr>
        <p:spPr>
          <a:xfrm>
            <a:off x="467544" y="1196752"/>
            <a:ext cx="8229600" cy="5184576"/>
          </a:xfrm>
          <a:prstGeom prst="rect">
            <a:avLst/>
          </a:prstGeom>
          <a:noFill/>
          <a:ln>
            <a:noFill/>
          </a:ln>
        </p:spPr>
        <p:txBody>
          <a:bodyPr anchorCtr="0" anchor="t" bIns="45700" lIns="91425" spcFirstLastPara="1" rIns="91425" wrap="square" tIns="45700">
            <a:normAutofit/>
          </a:bodyPr>
          <a:lstStyle/>
          <a:p>
            <a:pPr indent="-63500" lvl="0" marL="342900" rtl="0" algn="l">
              <a:lnSpc>
                <a:spcPct val="100000"/>
              </a:lnSpc>
              <a:spcBef>
                <a:spcPts val="0"/>
              </a:spcBef>
              <a:spcAft>
                <a:spcPts val="0"/>
              </a:spcAft>
              <a:buClr>
                <a:schemeClr val="dk1"/>
              </a:buClr>
              <a:buSzPts val="4400"/>
              <a:buNone/>
            </a:pPr>
            <a:r>
              <a:t/>
            </a:r>
            <a:endParaRPr sz="4400"/>
          </a:p>
          <a:p>
            <a:pPr indent="0" lvl="0" marL="0" rtl="0" algn="l">
              <a:lnSpc>
                <a:spcPct val="100000"/>
              </a:lnSpc>
              <a:spcBef>
                <a:spcPts val="880"/>
              </a:spcBef>
              <a:spcAft>
                <a:spcPts val="0"/>
              </a:spcAft>
              <a:buClr>
                <a:schemeClr val="dk1"/>
              </a:buClr>
              <a:buSzPts val="4000"/>
              <a:buNone/>
            </a:pPr>
            <a:r>
              <a:rPr lang="en-GB" sz="4000">
                <a:latin typeface="Arial"/>
                <a:ea typeface="Arial"/>
                <a:cs typeface="Arial"/>
                <a:sym typeface="Arial"/>
              </a:rPr>
              <a:t> </a:t>
            </a:r>
            <a:r>
              <a:rPr lang="en-GB" sz="4400"/>
              <a:t>  </a:t>
            </a:r>
            <a:endParaRPr/>
          </a:p>
        </p:txBody>
      </p:sp>
      <p:sp>
        <p:nvSpPr>
          <p:cNvPr id="294" name="Google Shape;294;p43"/>
          <p:cNvSpPr txBox="1"/>
          <p:nvPr>
            <p:ph type="title"/>
          </p:nvPr>
        </p:nvSpPr>
        <p:spPr>
          <a:xfrm>
            <a:off x="467544" y="140423"/>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1800"/>
              <a:buNone/>
            </a:pPr>
            <a:r>
              <a:rPr b="1" lang="en-GB" sz="3600">
                <a:solidFill>
                  <a:srgbClr val="002060"/>
                </a:solidFill>
                <a:latin typeface="Quattrocento Sans"/>
                <a:ea typeface="Quattrocento Sans"/>
                <a:cs typeface="Quattrocento Sans"/>
                <a:sym typeface="Quattrocento Sans"/>
              </a:rPr>
              <a:t>Nature</a:t>
            </a:r>
            <a:r>
              <a:rPr b="1" lang="en-GB" sz="3600">
                <a:solidFill>
                  <a:srgbClr val="002060"/>
                </a:solidFill>
                <a:latin typeface="Quattrocento Sans"/>
                <a:ea typeface="Quattrocento Sans"/>
                <a:cs typeface="Quattrocento Sans"/>
                <a:sym typeface="Quattrocento Sans"/>
              </a:rPr>
              <a:t> School</a:t>
            </a:r>
            <a:endParaRPr sz="3600">
              <a:solidFill>
                <a:srgbClr val="002060"/>
              </a:solidFill>
              <a:latin typeface="Quattrocento Sans"/>
              <a:ea typeface="Quattrocento Sans"/>
              <a:cs typeface="Quattrocento Sans"/>
              <a:sym typeface="Quattrocento Sans"/>
            </a:endParaRPr>
          </a:p>
        </p:txBody>
      </p:sp>
      <p:sp>
        <p:nvSpPr>
          <p:cNvPr id="295" name="Google Shape;295;p43"/>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296" name="Google Shape;296;p43"/>
          <p:cNvGrpSpPr/>
          <p:nvPr/>
        </p:nvGrpSpPr>
        <p:grpSpPr>
          <a:xfrm>
            <a:off x="126821" y="99682"/>
            <a:ext cx="9017179" cy="6658635"/>
            <a:chOff x="126821" y="141248"/>
            <a:chExt cx="9017179" cy="6658635"/>
          </a:xfrm>
        </p:grpSpPr>
        <p:pic>
          <p:nvPicPr>
            <p:cNvPr id="297" name="Google Shape;297;p43"/>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298" name="Google Shape;298;p43"/>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299" name="Google Shape;299;p43"/>
          <p:cNvSpPr txBox="1"/>
          <p:nvPr/>
        </p:nvSpPr>
        <p:spPr>
          <a:xfrm>
            <a:off x="494723" y="4901432"/>
            <a:ext cx="5278800"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a:p>
        </p:txBody>
      </p:sp>
      <p:sp>
        <p:nvSpPr>
          <p:cNvPr id="300" name="Google Shape;300;p43"/>
          <p:cNvSpPr txBox="1"/>
          <p:nvPr/>
        </p:nvSpPr>
        <p:spPr>
          <a:xfrm>
            <a:off x="498088" y="1179647"/>
            <a:ext cx="8011425"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lang="en-GB">
                <a:solidFill>
                  <a:srgbClr val="002060"/>
                </a:solidFill>
                <a:latin typeface="Quattrocento Sans"/>
                <a:ea typeface="Quattrocento Sans"/>
                <a:cs typeface="Quattrocento Sans"/>
                <a:sym typeface="Quattrocento Sans"/>
              </a:rPr>
              <a:t>Nature</a:t>
            </a:r>
            <a:r>
              <a:rPr b="0" i="0" lang="en-GB" sz="1400" u="none" cap="none" strike="noStrike">
                <a:solidFill>
                  <a:srgbClr val="002060"/>
                </a:solidFill>
                <a:latin typeface="Quattrocento Sans"/>
                <a:ea typeface="Quattrocento Sans"/>
                <a:cs typeface="Quattrocento Sans"/>
                <a:sym typeface="Quattrocento Sans"/>
              </a:rPr>
              <a:t> School clothes are to be bought in on the morning of the </a:t>
            </a:r>
            <a:r>
              <a:rPr lang="en-GB">
                <a:solidFill>
                  <a:srgbClr val="002060"/>
                </a:solidFill>
                <a:latin typeface="Quattrocento Sans"/>
                <a:ea typeface="Quattrocento Sans"/>
                <a:cs typeface="Quattrocento Sans"/>
                <a:sym typeface="Quattrocento Sans"/>
              </a:rPr>
              <a:t>Nature</a:t>
            </a:r>
            <a:r>
              <a:rPr b="0" i="0" lang="en-GB" sz="1400" u="none" cap="none" strike="noStrike">
                <a:solidFill>
                  <a:srgbClr val="002060"/>
                </a:solidFill>
                <a:latin typeface="Quattrocento Sans"/>
                <a:ea typeface="Quattrocento Sans"/>
                <a:cs typeface="Quattrocento Sans"/>
                <a:sym typeface="Quattrocento Sans"/>
              </a:rPr>
              <a:t> School session. Th</a:t>
            </a:r>
            <a:r>
              <a:rPr lang="en-GB">
                <a:solidFill>
                  <a:srgbClr val="002060"/>
                </a:solidFill>
                <a:latin typeface="Quattrocento Sans"/>
                <a:ea typeface="Quattrocento Sans"/>
                <a:cs typeface="Quattrocento Sans"/>
                <a:sym typeface="Quattrocento Sans"/>
              </a:rPr>
              <a:t>ese</a:t>
            </a:r>
            <a:r>
              <a:rPr b="0" i="0" lang="en-GB" sz="1400" u="none" cap="none" strike="noStrike">
                <a:solidFill>
                  <a:srgbClr val="002060"/>
                </a:solidFill>
                <a:latin typeface="Quattrocento Sans"/>
                <a:ea typeface="Quattrocento Sans"/>
                <a:cs typeface="Quattrocento Sans"/>
                <a:sym typeface="Quattrocento Sans"/>
              </a:rPr>
              <a:t> dates will be sent to you via e</a:t>
            </a:r>
            <a:r>
              <a:rPr lang="en-GB">
                <a:solidFill>
                  <a:srgbClr val="002060"/>
                </a:solidFill>
                <a:latin typeface="Quattrocento Sans"/>
                <a:ea typeface="Quattrocento Sans"/>
                <a:cs typeface="Quattrocento Sans"/>
                <a:sym typeface="Quattrocento Sans"/>
              </a:rPr>
              <a:t>mail. </a:t>
            </a:r>
            <a:r>
              <a:rPr b="0" i="0" lang="en-GB" sz="1400" u="none" cap="none" strike="noStrike">
                <a:solidFill>
                  <a:srgbClr val="002060"/>
                </a:solidFill>
                <a:latin typeface="Quattrocento Sans"/>
                <a:ea typeface="Quattrocento Sans"/>
                <a:cs typeface="Quattrocento Sans"/>
                <a:sym typeface="Quattrocento Sans"/>
              </a:rPr>
              <a:t>Children will change at school and be sent home in these clothes.</a:t>
            </a:r>
            <a:endParaRPr/>
          </a:p>
        </p:txBody>
      </p:sp>
      <p:sp>
        <p:nvSpPr>
          <p:cNvPr id="301" name="Google Shape;301;p43"/>
          <p:cNvSpPr txBox="1"/>
          <p:nvPr/>
        </p:nvSpPr>
        <p:spPr>
          <a:xfrm>
            <a:off x="494724" y="1944209"/>
            <a:ext cx="8179284" cy="2893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GB" sz="1400" u="none" cap="none" strike="noStrike">
                <a:solidFill>
                  <a:srgbClr val="17375F"/>
                </a:solidFill>
                <a:latin typeface="Quattrocento Sans"/>
                <a:ea typeface="Quattrocento Sans"/>
                <a:cs typeface="Quattrocento Sans"/>
                <a:sym typeface="Quattrocento Sans"/>
              </a:rPr>
              <a:t>During hot sunny weather children should wear:</a:t>
            </a:r>
            <a:endParaRPr b="1" i="0" sz="1400" u="none" cap="none" strike="noStrike">
              <a:solidFill>
                <a:srgbClr val="17375F"/>
              </a:solidFill>
              <a:latin typeface="Quattrocento Sans"/>
              <a:ea typeface="Quattrocento Sans"/>
              <a:cs typeface="Quattrocento Sans"/>
              <a:sym typeface="Quattrocento Sans"/>
            </a:endParaRPr>
          </a:p>
          <a:p>
            <a:pPr indent="-285750" lvl="0" marL="285750" marR="0" rtl="0" algn="l">
              <a:lnSpc>
                <a:spcPct val="100000"/>
              </a:lnSpc>
              <a:spcBef>
                <a:spcPts val="0"/>
              </a:spcBef>
              <a:spcAft>
                <a:spcPts val="0"/>
              </a:spcAft>
              <a:buClr>
                <a:srgbClr val="000000"/>
              </a:buClr>
              <a:buSzPts val="1400"/>
              <a:buFont typeface="Noto Sans Symbols"/>
              <a:buChar char="●"/>
            </a:pPr>
            <a:r>
              <a:rPr b="0" i="0" lang="en-GB" sz="1400" u="none" cap="none" strike="noStrike">
                <a:solidFill>
                  <a:srgbClr val="17375F"/>
                </a:solidFill>
                <a:latin typeface="Quattrocento Sans"/>
                <a:ea typeface="Quattrocento Sans"/>
                <a:cs typeface="Quattrocento Sans"/>
                <a:sym typeface="Quattrocento Sans"/>
              </a:rPr>
              <a:t> long light cotton trousers</a:t>
            </a:r>
            <a:endParaRPr b="0" i="0" sz="1400" u="none" cap="none" strike="noStrike">
              <a:solidFill>
                <a:srgbClr val="17375F"/>
              </a:solidFill>
              <a:latin typeface="Quattrocento Sans"/>
              <a:ea typeface="Quattrocento Sans"/>
              <a:cs typeface="Quattrocento Sans"/>
              <a:sym typeface="Quattrocento Sans"/>
            </a:endParaRPr>
          </a:p>
          <a:p>
            <a:pPr indent="-285750" lvl="0" marL="285750" marR="0" rtl="0" algn="l">
              <a:lnSpc>
                <a:spcPct val="100000"/>
              </a:lnSpc>
              <a:spcBef>
                <a:spcPts val="0"/>
              </a:spcBef>
              <a:spcAft>
                <a:spcPts val="0"/>
              </a:spcAft>
              <a:buClr>
                <a:srgbClr val="000000"/>
              </a:buClr>
              <a:buSzPts val="1400"/>
              <a:buFont typeface="Noto Sans Symbols"/>
              <a:buChar char="●"/>
            </a:pPr>
            <a:r>
              <a:rPr b="0" i="0" lang="en-GB" sz="1400" u="none" cap="none" strike="noStrike">
                <a:solidFill>
                  <a:srgbClr val="17375F"/>
                </a:solidFill>
                <a:latin typeface="Quattrocento Sans"/>
                <a:ea typeface="Quattrocento Sans"/>
                <a:cs typeface="Quattrocento Sans"/>
                <a:sym typeface="Quattrocento Sans"/>
              </a:rPr>
              <a:t> light cotton socks</a:t>
            </a:r>
            <a:endParaRPr b="0" i="0" sz="1400" u="none" cap="none" strike="noStrike">
              <a:solidFill>
                <a:srgbClr val="17375F"/>
              </a:solidFill>
              <a:latin typeface="Quattrocento Sans"/>
              <a:ea typeface="Quattrocento Sans"/>
              <a:cs typeface="Quattrocento Sans"/>
              <a:sym typeface="Quattrocento Sans"/>
            </a:endParaRPr>
          </a:p>
          <a:p>
            <a:pPr indent="-285750" lvl="0" marL="285750" marR="0" rtl="0" algn="l">
              <a:lnSpc>
                <a:spcPct val="100000"/>
              </a:lnSpc>
              <a:spcBef>
                <a:spcPts val="0"/>
              </a:spcBef>
              <a:spcAft>
                <a:spcPts val="0"/>
              </a:spcAft>
              <a:buClr>
                <a:srgbClr val="000000"/>
              </a:buClr>
              <a:buSzPts val="1400"/>
              <a:buFont typeface="Noto Sans Symbols"/>
              <a:buChar char="●"/>
            </a:pPr>
            <a:r>
              <a:rPr b="0" i="0" lang="en-GB" sz="1400" u="none" cap="none" strike="noStrike">
                <a:solidFill>
                  <a:srgbClr val="17375F"/>
                </a:solidFill>
                <a:latin typeface="Quattrocento Sans"/>
                <a:ea typeface="Quattrocento Sans"/>
                <a:cs typeface="Quattrocento Sans"/>
                <a:sym typeface="Quattrocento Sans"/>
              </a:rPr>
              <a:t> trainers or deck shoes</a:t>
            </a:r>
            <a:endParaRPr b="0" i="0" sz="1400" u="none" cap="none" strike="noStrike">
              <a:solidFill>
                <a:srgbClr val="17375F"/>
              </a:solidFill>
              <a:latin typeface="Quattrocento Sans"/>
              <a:ea typeface="Quattrocento Sans"/>
              <a:cs typeface="Quattrocento Sans"/>
              <a:sym typeface="Quattrocento Sans"/>
            </a:endParaRPr>
          </a:p>
          <a:p>
            <a:pPr indent="-285750" lvl="0" marL="285750" marR="0" rtl="0" algn="l">
              <a:lnSpc>
                <a:spcPct val="100000"/>
              </a:lnSpc>
              <a:spcBef>
                <a:spcPts val="0"/>
              </a:spcBef>
              <a:spcAft>
                <a:spcPts val="0"/>
              </a:spcAft>
              <a:buClr>
                <a:srgbClr val="000000"/>
              </a:buClr>
              <a:buSzPts val="1400"/>
              <a:buFont typeface="Noto Sans Symbols"/>
              <a:buChar char="●"/>
            </a:pPr>
            <a:r>
              <a:rPr b="0" i="0" lang="en-GB" sz="1400" u="none" cap="none" strike="noStrike">
                <a:solidFill>
                  <a:srgbClr val="17375F"/>
                </a:solidFill>
                <a:latin typeface="Quattrocento Sans"/>
                <a:ea typeface="Quattrocento Sans"/>
                <a:cs typeface="Quattrocento Sans"/>
                <a:sym typeface="Quattrocento Sans"/>
              </a:rPr>
              <a:t>short sleeved or light cotton long sleeved shirts</a:t>
            </a:r>
            <a:endParaRPr b="0" i="0" sz="1400" u="none" cap="none" strike="noStrike">
              <a:solidFill>
                <a:srgbClr val="17375F"/>
              </a:solidFill>
              <a:latin typeface="Quattrocento Sans"/>
              <a:ea typeface="Quattrocento Sans"/>
              <a:cs typeface="Quattrocento Sans"/>
              <a:sym typeface="Quattrocento Sans"/>
            </a:endParaRPr>
          </a:p>
          <a:p>
            <a:pPr indent="-285750" lvl="0" marL="285750" marR="0" rtl="0" algn="l">
              <a:lnSpc>
                <a:spcPct val="100000"/>
              </a:lnSpc>
              <a:spcBef>
                <a:spcPts val="0"/>
              </a:spcBef>
              <a:spcAft>
                <a:spcPts val="0"/>
              </a:spcAft>
              <a:buClr>
                <a:srgbClr val="000000"/>
              </a:buClr>
              <a:buSzPts val="1400"/>
              <a:buFont typeface="Noto Sans Symbols"/>
              <a:buChar char="●"/>
            </a:pPr>
            <a:r>
              <a:rPr b="0" i="0" lang="en-GB" sz="1400" u="none" cap="none" strike="noStrike">
                <a:solidFill>
                  <a:srgbClr val="17375F"/>
                </a:solidFill>
                <a:latin typeface="Quattrocento Sans"/>
                <a:ea typeface="Quattrocento Sans"/>
                <a:cs typeface="Quattrocento Sans"/>
                <a:sym typeface="Quattrocento Sans"/>
              </a:rPr>
              <a:t> sun hat</a:t>
            </a:r>
            <a:endParaRPr b="0" i="0" sz="1400" u="none" cap="none" strike="noStrike">
              <a:solidFill>
                <a:srgbClr val="17375F"/>
              </a:solidFill>
              <a:latin typeface="Quattrocento Sans"/>
              <a:ea typeface="Quattrocento Sans"/>
              <a:cs typeface="Quattrocento Sans"/>
              <a:sym typeface="Quattrocento Sans"/>
            </a:endParaRPr>
          </a:p>
          <a:p>
            <a:pPr indent="-285750" lvl="0" marL="285750" marR="0" rtl="0" algn="l">
              <a:lnSpc>
                <a:spcPct val="100000"/>
              </a:lnSpc>
              <a:spcBef>
                <a:spcPts val="0"/>
              </a:spcBef>
              <a:spcAft>
                <a:spcPts val="0"/>
              </a:spcAft>
              <a:buClr>
                <a:srgbClr val="000000"/>
              </a:buClr>
              <a:buSzPts val="1400"/>
              <a:buFont typeface="Noto Sans Symbols"/>
              <a:buChar char="●"/>
            </a:pPr>
            <a:r>
              <a:rPr b="0" i="0" lang="en-GB" sz="1400" u="none" cap="none" strike="noStrike">
                <a:solidFill>
                  <a:srgbClr val="17375F"/>
                </a:solidFill>
                <a:latin typeface="Quattrocento Sans"/>
                <a:ea typeface="Quattrocento Sans"/>
                <a:cs typeface="Quattrocento Sans"/>
                <a:sym typeface="Quattrocento Sans"/>
              </a:rPr>
              <a:t>Protective sunscreen</a:t>
            </a:r>
            <a:endParaRPr/>
          </a:p>
          <a:p>
            <a:pPr indent="-196850" lvl="0" marL="285750" marR="0" rtl="0" algn="l">
              <a:lnSpc>
                <a:spcPct val="100000"/>
              </a:lnSpc>
              <a:spcBef>
                <a:spcPts val="0"/>
              </a:spcBef>
              <a:spcAft>
                <a:spcPts val="0"/>
              </a:spcAft>
              <a:buClr>
                <a:srgbClr val="000000"/>
              </a:buClr>
              <a:buSzPts val="1400"/>
              <a:buFont typeface="Noto Sans Symbols"/>
              <a:buNone/>
            </a:pPr>
            <a:r>
              <a:t/>
            </a:r>
            <a:endParaRPr b="0" i="0" sz="1400" u="none" cap="none" strike="noStrike">
              <a:solidFill>
                <a:srgbClr val="17375F"/>
              </a:solidFill>
              <a:latin typeface="Quattrocento Sans"/>
              <a:ea typeface="Quattrocento Sans"/>
              <a:cs typeface="Quattrocento Sans"/>
              <a:sym typeface="Quattrocento Sans"/>
            </a:endParaRPr>
          </a:p>
          <a:p>
            <a:pPr indent="-285750" lvl="0" marL="285750" marR="0" rtl="0" algn="l">
              <a:lnSpc>
                <a:spcPct val="100000"/>
              </a:lnSpc>
              <a:spcBef>
                <a:spcPts val="0"/>
              </a:spcBef>
              <a:spcAft>
                <a:spcPts val="0"/>
              </a:spcAft>
              <a:buClr>
                <a:srgbClr val="000000"/>
              </a:buClr>
              <a:buSzPts val="1400"/>
              <a:buFont typeface="Arial"/>
              <a:buChar char="●"/>
            </a:pPr>
            <a:r>
              <a:rPr b="1" i="0" lang="en-GB" sz="1400" u="none" cap="none" strike="noStrike">
                <a:solidFill>
                  <a:srgbClr val="17375F"/>
                </a:solidFill>
                <a:latin typeface="Quattrocento Sans"/>
                <a:ea typeface="Quattrocento Sans"/>
                <a:cs typeface="Quattrocento Sans"/>
                <a:sym typeface="Quattrocento Sans"/>
              </a:rPr>
              <a:t>During wet weather children should wear or bring with them:</a:t>
            </a:r>
            <a:endParaRPr b="0" i="0" sz="1400" u="none" cap="none" strike="noStrike">
              <a:solidFill>
                <a:srgbClr val="17375F"/>
              </a:solidFill>
              <a:latin typeface="Quattrocento Sans"/>
              <a:ea typeface="Quattrocento Sans"/>
              <a:cs typeface="Quattrocento Sans"/>
              <a:sym typeface="Quattrocento Sans"/>
            </a:endParaRPr>
          </a:p>
          <a:p>
            <a:pPr indent="-285750" lvl="0" marL="285750" marR="0" rtl="0" algn="l">
              <a:lnSpc>
                <a:spcPct val="100000"/>
              </a:lnSpc>
              <a:spcBef>
                <a:spcPts val="0"/>
              </a:spcBef>
              <a:spcAft>
                <a:spcPts val="0"/>
              </a:spcAft>
              <a:buClr>
                <a:srgbClr val="000000"/>
              </a:buClr>
              <a:buSzPts val="1400"/>
              <a:buFont typeface="Noto Sans Symbols"/>
              <a:buChar char="●"/>
            </a:pPr>
            <a:r>
              <a:rPr b="0" i="0" lang="en-GB" sz="1400" u="none" cap="none" strike="noStrike">
                <a:solidFill>
                  <a:srgbClr val="17375F"/>
                </a:solidFill>
                <a:latin typeface="Quattrocento Sans"/>
                <a:ea typeface="Quattrocento Sans"/>
                <a:cs typeface="Quattrocento Sans"/>
                <a:sym typeface="Quattrocento Sans"/>
              </a:rPr>
              <a:t> a waterproof coat or jacket</a:t>
            </a:r>
            <a:endParaRPr b="0" i="0" sz="1400" u="none" cap="none" strike="noStrike">
              <a:solidFill>
                <a:srgbClr val="17375F"/>
              </a:solidFill>
              <a:latin typeface="Quattrocento Sans"/>
              <a:ea typeface="Quattrocento Sans"/>
              <a:cs typeface="Quattrocento Sans"/>
              <a:sym typeface="Quattrocento Sans"/>
            </a:endParaRPr>
          </a:p>
          <a:p>
            <a:pPr indent="-285750" lvl="0" marL="285750" marR="0" rtl="0" algn="l">
              <a:lnSpc>
                <a:spcPct val="100000"/>
              </a:lnSpc>
              <a:spcBef>
                <a:spcPts val="0"/>
              </a:spcBef>
              <a:spcAft>
                <a:spcPts val="0"/>
              </a:spcAft>
              <a:buClr>
                <a:srgbClr val="000000"/>
              </a:buClr>
              <a:buSzPts val="1400"/>
              <a:buFont typeface="Noto Sans Symbols"/>
              <a:buChar char="●"/>
            </a:pPr>
            <a:r>
              <a:rPr b="0" i="0" lang="en-GB" sz="1400" u="none" cap="none" strike="noStrike">
                <a:solidFill>
                  <a:srgbClr val="17375F"/>
                </a:solidFill>
                <a:latin typeface="Quattrocento Sans"/>
                <a:ea typeface="Quattrocento Sans"/>
                <a:cs typeface="Quattrocento Sans"/>
                <a:sym typeface="Quattrocento Sans"/>
              </a:rPr>
              <a:t> waterproof trousers</a:t>
            </a:r>
            <a:endParaRPr b="0" i="0" sz="1400" u="none" cap="none" strike="noStrike">
              <a:solidFill>
                <a:srgbClr val="17375F"/>
              </a:solidFill>
              <a:latin typeface="Quattrocento Sans"/>
              <a:ea typeface="Quattrocento Sans"/>
              <a:cs typeface="Quattrocento Sans"/>
              <a:sym typeface="Quattrocento Sans"/>
            </a:endParaRPr>
          </a:p>
          <a:p>
            <a:pPr indent="-285750" lvl="0" marL="285750" marR="0" rtl="0" algn="l">
              <a:lnSpc>
                <a:spcPct val="100000"/>
              </a:lnSpc>
              <a:spcBef>
                <a:spcPts val="0"/>
              </a:spcBef>
              <a:spcAft>
                <a:spcPts val="0"/>
              </a:spcAft>
              <a:buClr>
                <a:srgbClr val="000000"/>
              </a:buClr>
              <a:buSzPts val="1400"/>
              <a:buFont typeface="Noto Sans Symbols"/>
              <a:buChar char="●"/>
            </a:pPr>
            <a:r>
              <a:rPr b="0" i="0" lang="en-GB" sz="1400" u="none" cap="none" strike="noStrike">
                <a:solidFill>
                  <a:srgbClr val="17375F"/>
                </a:solidFill>
                <a:latin typeface="Quattrocento Sans"/>
                <a:ea typeface="Quattrocento Sans"/>
                <a:cs typeface="Quattrocento Sans"/>
                <a:sym typeface="Quattrocento Sans"/>
              </a:rPr>
              <a:t> and wellington boots. </a:t>
            </a:r>
            <a:endParaRPr b="0" i="0" sz="1400" u="none" cap="none" strike="noStrike">
              <a:solidFill>
                <a:srgbClr val="17375F"/>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pic>
        <p:nvPicPr>
          <p:cNvPr descr="A child on a swing&#10;&#10;AI-generated content may be incorrect." id="302" name="Google Shape;302;p43"/>
          <p:cNvPicPr preferRelativeResize="0"/>
          <p:nvPr/>
        </p:nvPicPr>
        <p:blipFill rotWithShape="1">
          <a:blip r:embed="rId5">
            <a:alphaModFix/>
          </a:blip>
          <a:srcRect b="0" l="0" r="0" t="0"/>
          <a:stretch/>
        </p:blipFill>
        <p:spPr>
          <a:xfrm>
            <a:off x="6033887" y="1841802"/>
            <a:ext cx="2743199" cy="1829692"/>
          </a:xfrm>
          <a:prstGeom prst="rect">
            <a:avLst/>
          </a:prstGeom>
          <a:noFill/>
          <a:ln>
            <a:noFill/>
          </a:ln>
        </p:spPr>
      </p:pic>
      <p:pic>
        <p:nvPicPr>
          <p:cNvPr descr="A pond surrounded by plants and trees&#10;&#10;AI-generated content may be incorrect." id="303" name="Google Shape;303;p43"/>
          <p:cNvPicPr preferRelativeResize="0"/>
          <p:nvPr/>
        </p:nvPicPr>
        <p:blipFill rotWithShape="1">
          <a:blip r:embed="rId6">
            <a:alphaModFix/>
          </a:blip>
          <a:srcRect b="0" l="0" r="0" t="0"/>
          <a:stretch/>
        </p:blipFill>
        <p:spPr>
          <a:xfrm>
            <a:off x="6033887" y="3935701"/>
            <a:ext cx="2743199" cy="1829692"/>
          </a:xfrm>
          <a:prstGeom prst="rect">
            <a:avLst/>
          </a:prstGeom>
          <a:noFill/>
          <a:ln>
            <a:noFill/>
          </a:ln>
        </p:spPr>
      </p:pic>
      <p:sp>
        <p:nvSpPr>
          <p:cNvPr id="304" name="Google Shape;304;p43"/>
          <p:cNvSpPr txBox="1"/>
          <p:nvPr/>
        </p:nvSpPr>
        <p:spPr>
          <a:xfrm>
            <a:off x="126821" y="6522924"/>
            <a:ext cx="469768"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LM</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45455"/>
              <a:buNone/>
            </a:pPr>
            <a:r>
              <a:rPr b="1" lang="en-GB" u="sng">
                <a:solidFill>
                  <a:srgbClr val="002060"/>
                </a:solidFill>
                <a:latin typeface="Quattrocento Sans"/>
                <a:ea typeface="Quattrocento Sans"/>
                <a:cs typeface="Quattrocento Sans"/>
                <a:sym typeface="Quattrocento Sans"/>
              </a:rPr>
              <a:t>How to support your child </a:t>
            </a:r>
            <a:br>
              <a:rPr b="1" lang="en-GB" u="sng">
                <a:solidFill>
                  <a:srgbClr val="002060"/>
                </a:solidFill>
                <a:latin typeface="Quattrocento Sans"/>
                <a:ea typeface="Quattrocento Sans"/>
                <a:cs typeface="Quattrocento Sans"/>
                <a:sym typeface="Quattrocento Sans"/>
              </a:rPr>
            </a:br>
            <a:r>
              <a:rPr b="1" lang="en-GB" u="sng">
                <a:solidFill>
                  <a:srgbClr val="002060"/>
                </a:solidFill>
                <a:latin typeface="Quattrocento Sans"/>
                <a:ea typeface="Quattrocento Sans"/>
                <a:cs typeface="Quattrocento Sans"/>
                <a:sym typeface="Quattrocento Sans"/>
              </a:rPr>
              <a:t>at home</a:t>
            </a:r>
            <a:endParaRPr/>
          </a:p>
        </p:txBody>
      </p:sp>
      <p:sp>
        <p:nvSpPr>
          <p:cNvPr id="311" name="Google Shape;311;p1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100000"/>
              </a:lnSpc>
              <a:spcBef>
                <a:spcPts val="360"/>
              </a:spcBef>
              <a:spcAft>
                <a:spcPts val="0"/>
              </a:spcAft>
              <a:buSzPts val="1946"/>
              <a:buNone/>
            </a:pPr>
            <a:r>
              <a:t/>
            </a:r>
            <a:endParaRPr>
              <a:solidFill>
                <a:srgbClr val="002060"/>
              </a:solidFill>
              <a:latin typeface="Quattrocento Sans"/>
              <a:ea typeface="Quattrocento Sans"/>
              <a:cs typeface="Quattrocento Sans"/>
              <a:sym typeface="Quattrocento Sans"/>
            </a:endParaRPr>
          </a:p>
          <a:p>
            <a:pPr indent="-342900" lvl="0" marL="457200" rtl="0" algn="l">
              <a:lnSpc>
                <a:spcPct val="100000"/>
              </a:lnSpc>
              <a:spcBef>
                <a:spcPts val="360"/>
              </a:spcBef>
              <a:spcAft>
                <a:spcPts val="0"/>
              </a:spcAft>
              <a:buClr>
                <a:srgbClr val="002060"/>
              </a:buClr>
              <a:buSzPts val="1800"/>
              <a:buFont typeface="Quattrocento Sans"/>
              <a:buChar char="●"/>
            </a:pPr>
            <a:r>
              <a:rPr lang="en-GB">
                <a:solidFill>
                  <a:srgbClr val="002060"/>
                </a:solidFill>
                <a:latin typeface="Quattrocento Sans"/>
                <a:ea typeface="Quattrocento Sans"/>
                <a:cs typeface="Quattrocento Sans"/>
                <a:sym typeface="Quattrocento Sans"/>
              </a:rPr>
              <a:t>Learning Times Tables</a:t>
            </a:r>
            <a:endParaRPr>
              <a:solidFill>
                <a:srgbClr val="002060"/>
              </a:solidFill>
              <a:latin typeface="Quattrocento Sans"/>
              <a:ea typeface="Quattrocento Sans"/>
              <a:cs typeface="Quattrocento Sans"/>
              <a:sym typeface="Quattrocento Sans"/>
            </a:endParaRPr>
          </a:p>
          <a:p>
            <a:pPr indent="-342900" lvl="0" marL="457200" rtl="0" algn="l">
              <a:lnSpc>
                <a:spcPct val="100000"/>
              </a:lnSpc>
              <a:spcBef>
                <a:spcPts val="0"/>
              </a:spcBef>
              <a:spcAft>
                <a:spcPts val="0"/>
              </a:spcAft>
              <a:buClr>
                <a:srgbClr val="002060"/>
              </a:buClr>
              <a:buSzPts val="1800"/>
              <a:buFont typeface="Quattrocento Sans"/>
              <a:buChar char="●"/>
            </a:pPr>
            <a:r>
              <a:rPr lang="en-GB">
                <a:solidFill>
                  <a:srgbClr val="002060"/>
                </a:solidFill>
                <a:latin typeface="Quattrocento Sans"/>
                <a:ea typeface="Quattrocento Sans"/>
                <a:cs typeface="Quattrocento Sans"/>
                <a:sym typeface="Quattrocento Sans"/>
              </a:rPr>
              <a:t>Learning  weekly spellings</a:t>
            </a:r>
            <a:endParaRPr>
              <a:solidFill>
                <a:srgbClr val="002060"/>
              </a:solidFill>
              <a:latin typeface="Quattrocento Sans"/>
              <a:ea typeface="Quattrocento Sans"/>
              <a:cs typeface="Quattrocento Sans"/>
              <a:sym typeface="Quattrocento Sans"/>
            </a:endParaRPr>
          </a:p>
          <a:p>
            <a:pPr indent="-342900" lvl="0" marL="457200" rtl="0" algn="l">
              <a:lnSpc>
                <a:spcPct val="100000"/>
              </a:lnSpc>
              <a:spcBef>
                <a:spcPts val="0"/>
              </a:spcBef>
              <a:spcAft>
                <a:spcPts val="0"/>
              </a:spcAft>
              <a:buClr>
                <a:srgbClr val="002060"/>
              </a:buClr>
              <a:buSzPts val="1800"/>
              <a:buFont typeface="Quattrocento Sans"/>
              <a:buChar char="●"/>
            </a:pPr>
            <a:r>
              <a:rPr lang="en-GB">
                <a:solidFill>
                  <a:srgbClr val="002060"/>
                </a:solidFill>
                <a:latin typeface="Quattrocento Sans"/>
                <a:ea typeface="Quattrocento Sans"/>
                <a:cs typeface="Quattrocento Sans"/>
                <a:sym typeface="Quattrocento Sans"/>
              </a:rPr>
              <a:t>TT Rockstars</a:t>
            </a:r>
            <a:endParaRPr/>
          </a:p>
          <a:p>
            <a:pPr indent="-342900" lvl="0" marL="457200" rtl="0" algn="l">
              <a:lnSpc>
                <a:spcPct val="100000"/>
              </a:lnSpc>
              <a:spcBef>
                <a:spcPts val="0"/>
              </a:spcBef>
              <a:spcAft>
                <a:spcPts val="0"/>
              </a:spcAft>
              <a:buClr>
                <a:srgbClr val="002060"/>
              </a:buClr>
              <a:buSzPts val="1800"/>
              <a:buFont typeface="Quattrocento Sans"/>
              <a:buChar char="●"/>
            </a:pPr>
            <a:r>
              <a:rPr lang="en-GB">
                <a:solidFill>
                  <a:srgbClr val="002060"/>
                </a:solidFill>
                <a:latin typeface="Quattrocento Sans"/>
                <a:ea typeface="Quattrocento Sans"/>
                <a:cs typeface="Quattrocento Sans"/>
                <a:sym typeface="Quattrocento Sans"/>
              </a:rPr>
              <a:t>Reading as often as you can, please make sure this is recorded in your child’s reading diary. </a:t>
            </a:r>
            <a:endParaRPr/>
          </a:p>
          <a:p>
            <a:pPr indent="0" lvl="0" marL="0" rtl="0" algn="l">
              <a:lnSpc>
                <a:spcPct val="100000"/>
              </a:lnSpc>
              <a:spcBef>
                <a:spcPts val="360"/>
              </a:spcBef>
              <a:spcAft>
                <a:spcPts val="0"/>
              </a:spcAft>
              <a:buSzPts val="1946"/>
              <a:buNone/>
            </a:pPr>
            <a:r>
              <a:t/>
            </a:r>
            <a:endParaRPr/>
          </a:p>
          <a:p>
            <a:pPr indent="0" lvl="0" marL="0" rtl="0" algn="ctr">
              <a:lnSpc>
                <a:spcPct val="100000"/>
              </a:lnSpc>
              <a:spcBef>
                <a:spcPts val="360"/>
              </a:spcBef>
              <a:spcAft>
                <a:spcPts val="0"/>
              </a:spcAft>
              <a:buSzPts val="1946"/>
              <a:buNone/>
            </a:pPr>
            <a:r>
              <a:rPr b="1" i="1" lang="en-GB" sz="1800">
                <a:solidFill>
                  <a:srgbClr val="002060"/>
                </a:solidFill>
                <a:latin typeface="Century Gothic"/>
                <a:ea typeface="Century Gothic"/>
                <a:cs typeface="Century Gothic"/>
                <a:sym typeface="Century Gothic"/>
              </a:rPr>
              <a:t>“Do Everything in Love; we do our best in all we do and all we say with God’s help.” </a:t>
            </a:r>
            <a:endParaRPr sz="1800"/>
          </a:p>
          <a:p>
            <a:pPr indent="-228600" lvl="0" marL="457200" rtl="0" algn="l">
              <a:lnSpc>
                <a:spcPct val="100000"/>
              </a:lnSpc>
              <a:spcBef>
                <a:spcPts val="360"/>
              </a:spcBef>
              <a:spcAft>
                <a:spcPts val="0"/>
              </a:spcAft>
              <a:buClr>
                <a:schemeClr val="dk1"/>
              </a:buClr>
              <a:buSzPts val="1946"/>
              <a:buNone/>
            </a:pPr>
            <a:r>
              <a:t/>
            </a:r>
            <a:endParaRPr/>
          </a:p>
        </p:txBody>
      </p:sp>
      <p:pic>
        <p:nvPicPr>
          <p:cNvPr id="312" name="Google Shape;312;p10"/>
          <p:cNvPicPr preferRelativeResize="0"/>
          <p:nvPr/>
        </p:nvPicPr>
        <p:blipFill rotWithShape="1">
          <a:blip r:embed="rId3">
            <a:alphaModFix/>
          </a:blip>
          <a:srcRect b="0" l="0" r="0" t="0"/>
          <a:stretch/>
        </p:blipFill>
        <p:spPr>
          <a:xfrm>
            <a:off x="5662924" y="1600200"/>
            <a:ext cx="1778110" cy="598845"/>
          </a:xfrm>
          <a:prstGeom prst="rect">
            <a:avLst/>
          </a:prstGeom>
          <a:noFill/>
          <a:ln>
            <a:noFill/>
          </a:ln>
        </p:spPr>
      </p:pic>
      <p:pic>
        <p:nvPicPr>
          <p:cNvPr descr="Related image" id="313" name="Google Shape;313;p10"/>
          <p:cNvPicPr preferRelativeResize="0"/>
          <p:nvPr/>
        </p:nvPicPr>
        <p:blipFill rotWithShape="1">
          <a:blip r:embed="rId4">
            <a:alphaModFix/>
          </a:blip>
          <a:srcRect b="0" l="0" r="0" t="0"/>
          <a:stretch/>
        </p:blipFill>
        <p:spPr>
          <a:xfrm>
            <a:off x="472533" y="357457"/>
            <a:ext cx="1038813" cy="1242743"/>
          </a:xfrm>
          <a:prstGeom prst="rect">
            <a:avLst/>
          </a:prstGeom>
          <a:noFill/>
          <a:ln>
            <a:noFill/>
          </a:ln>
        </p:spPr>
      </p:pic>
      <p:pic>
        <p:nvPicPr>
          <p:cNvPr id="314" name="Google Shape;314;p10"/>
          <p:cNvPicPr preferRelativeResize="0"/>
          <p:nvPr/>
        </p:nvPicPr>
        <p:blipFill rotWithShape="1">
          <a:blip r:embed="rId5">
            <a:alphaModFix/>
          </a:blip>
          <a:srcRect b="0" l="0" r="0" t="0"/>
          <a:stretch/>
        </p:blipFill>
        <p:spPr>
          <a:xfrm>
            <a:off x="7539505" y="284789"/>
            <a:ext cx="1196095" cy="1470025"/>
          </a:xfrm>
          <a:prstGeom prst="rect">
            <a:avLst/>
          </a:prstGeom>
          <a:noFill/>
          <a:ln>
            <a:noFill/>
          </a:ln>
        </p:spPr>
      </p:pic>
      <p:pic>
        <p:nvPicPr>
          <p:cNvPr descr="A picture containing drawing&#10;&#10;Description automatically generated" id="315" name="Google Shape;315;p10"/>
          <p:cNvPicPr preferRelativeResize="0"/>
          <p:nvPr/>
        </p:nvPicPr>
        <p:blipFill rotWithShape="1">
          <a:blip r:embed="rId6">
            <a:alphaModFix/>
          </a:blip>
          <a:srcRect b="0" l="0" r="0" t="0"/>
          <a:stretch/>
        </p:blipFill>
        <p:spPr>
          <a:xfrm>
            <a:off x="7835340" y="5793836"/>
            <a:ext cx="912955" cy="1029777"/>
          </a:xfrm>
          <a:prstGeom prst="rect">
            <a:avLst/>
          </a:prstGeom>
          <a:noFill/>
          <a:ln>
            <a:noFill/>
          </a:ln>
        </p:spPr>
      </p:pic>
      <p:sp>
        <p:nvSpPr>
          <p:cNvPr id="316" name="Google Shape;316;p10"/>
          <p:cNvSpPr txBox="1"/>
          <p:nvPr/>
        </p:nvSpPr>
        <p:spPr>
          <a:xfrm>
            <a:off x="126821" y="6522924"/>
            <a:ext cx="4698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GB"/>
              <a:t>CD</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45"/>
          <p:cNvSpPr txBox="1"/>
          <p:nvPr>
            <p:ph type="title"/>
          </p:nvPr>
        </p:nvSpPr>
        <p:spPr>
          <a:xfrm>
            <a:off x="510540" y="20750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0070C0"/>
              </a:buClr>
              <a:buSzPts val="5000"/>
              <a:buFont typeface="Arial"/>
              <a:buNone/>
            </a:pPr>
            <a:r>
              <a:rPr b="1" lang="en-GB" sz="3600">
                <a:solidFill>
                  <a:srgbClr val="002060"/>
                </a:solidFill>
                <a:latin typeface="Quattrocento Sans"/>
                <a:ea typeface="Quattrocento Sans"/>
                <a:cs typeface="Quattrocento Sans"/>
                <a:sym typeface="Quattrocento Sans"/>
              </a:rPr>
              <a:t>Communication</a:t>
            </a:r>
            <a:endParaRPr sz="2800">
              <a:solidFill>
                <a:srgbClr val="002060"/>
              </a:solidFill>
              <a:latin typeface="Quattrocento Sans"/>
              <a:ea typeface="Quattrocento Sans"/>
              <a:cs typeface="Quattrocento Sans"/>
              <a:sym typeface="Quattrocento Sans"/>
            </a:endParaRPr>
          </a:p>
        </p:txBody>
      </p:sp>
      <p:sp>
        <p:nvSpPr>
          <p:cNvPr id="323" name="Google Shape;323;p45"/>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324" name="Google Shape;324;p45"/>
          <p:cNvGrpSpPr/>
          <p:nvPr/>
        </p:nvGrpSpPr>
        <p:grpSpPr>
          <a:xfrm>
            <a:off x="126821" y="141248"/>
            <a:ext cx="9017179" cy="6658635"/>
            <a:chOff x="126821" y="141248"/>
            <a:chExt cx="9017179" cy="6658635"/>
          </a:xfrm>
        </p:grpSpPr>
        <p:pic>
          <p:nvPicPr>
            <p:cNvPr id="325" name="Google Shape;325;p45"/>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326" name="Google Shape;326;p45"/>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pic>
        <p:nvPicPr>
          <p:cNvPr descr="A screenshot of a web page&#10;&#10;AI-generated content may be incorrect." id="327" name="Google Shape;327;p45"/>
          <p:cNvPicPr preferRelativeResize="0"/>
          <p:nvPr/>
        </p:nvPicPr>
        <p:blipFill rotWithShape="1">
          <a:blip r:embed="rId5">
            <a:alphaModFix/>
          </a:blip>
          <a:srcRect b="0" l="0" r="0" t="0"/>
          <a:stretch/>
        </p:blipFill>
        <p:spPr>
          <a:xfrm>
            <a:off x="6076925" y="1900825"/>
            <a:ext cx="2798851" cy="3565800"/>
          </a:xfrm>
          <a:prstGeom prst="rect">
            <a:avLst/>
          </a:prstGeom>
          <a:noFill/>
          <a:ln>
            <a:noFill/>
          </a:ln>
        </p:spPr>
      </p:pic>
      <p:sp>
        <p:nvSpPr>
          <p:cNvPr id="328" name="Google Shape;328;p45"/>
          <p:cNvSpPr txBox="1"/>
          <p:nvPr/>
        </p:nvSpPr>
        <p:spPr>
          <a:xfrm>
            <a:off x="126820" y="6522924"/>
            <a:ext cx="895155"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GB"/>
              <a:t>CD</a:t>
            </a:r>
            <a:endParaRPr/>
          </a:p>
        </p:txBody>
      </p:sp>
      <p:sp>
        <p:nvSpPr>
          <p:cNvPr id="329" name="Google Shape;329;p45"/>
          <p:cNvSpPr txBox="1"/>
          <p:nvPr/>
        </p:nvSpPr>
        <p:spPr>
          <a:xfrm>
            <a:off x="634475" y="1733100"/>
            <a:ext cx="5277600" cy="4021500"/>
          </a:xfrm>
          <a:prstGeom prst="rect">
            <a:avLst/>
          </a:prstGeom>
          <a:noFill/>
          <a:ln>
            <a:noFill/>
          </a:ln>
        </p:spPr>
        <p:txBody>
          <a:bodyPr anchorCtr="0" anchor="t" bIns="91425" lIns="91425" spcFirstLastPara="1" rIns="91425" wrap="square" tIns="91425">
            <a:noAutofit/>
          </a:bodyPr>
          <a:lstStyle/>
          <a:p>
            <a:pPr indent="-412750" lvl="0" marL="457200" rtl="0" algn="l">
              <a:spcBef>
                <a:spcPts val="0"/>
              </a:spcBef>
              <a:spcAft>
                <a:spcPts val="0"/>
              </a:spcAft>
              <a:buClr>
                <a:schemeClr val="dk1"/>
              </a:buClr>
              <a:buSzPts val="2900"/>
              <a:buFont typeface="Calibri"/>
              <a:buChar char="●"/>
            </a:pPr>
            <a:r>
              <a:rPr lang="en-GB" sz="2900">
                <a:solidFill>
                  <a:schemeClr val="dk1"/>
                </a:solidFill>
                <a:latin typeface="Calibri"/>
                <a:ea typeface="Calibri"/>
                <a:cs typeface="Calibri"/>
                <a:sym typeface="Calibri"/>
              </a:rPr>
              <a:t>Weekly overviews of learning and reminders</a:t>
            </a:r>
            <a:endParaRPr sz="2900">
              <a:solidFill>
                <a:schemeClr val="dk1"/>
              </a:solidFill>
              <a:latin typeface="Calibri"/>
              <a:ea typeface="Calibri"/>
              <a:cs typeface="Calibri"/>
              <a:sym typeface="Calibri"/>
            </a:endParaRPr>
          </a:p>
          <a:p>
            <a:pPr indent="0" lvl="0" marL="457200" rtl="0" algn="l">
              <a:spcBef>
                <a:spcPts val="0"/>
              </a:spcBef>
              <a:spcAft>
                <a:spcPts val="0"/>
              </a:spcAft>
              <a:buNone/>
            </a:pPr>
            <a:r>
              <a:t/>
            </a:r>
            <a:endParaRPr sz="2900">
              <a:solidFill>
                <a:schemeClr val="dk1"/>
              </a:solidFill>
              <a:latin typeface="Calibri"/>
              <a:ea typeface="Calibri"/>
              <a:cs typeface="Calibri"/>
              <a:sym typeface="Calibri"/>
            </a:endParaRPr>
          </a:p>
          <a:p>
            <a:pPr indent="-412750" lvl="0" marL="457200" rtl="0" algn="l">
              <a:spcBef>
                <a:spcPts val="0"/>
              </a:spcBef>
              <a:spcAft>
                <a:spcPts val="0"/>
              </a:spcAft>
              <a:buClr>
                <a:schemeClr val="dk1"/>
              </a:buClr>
              <a:buSzPts val="2900"/>
              <a:buFont typeface="Calibri"/>
              <a:buChar char="●"/>
            </a:pPr>
            <a:r>
              <a:rPr lang="en-GB" sz="2900">
                <a:solidFill>
                  <a:schemeClr val="dk1"/>
                </a:solidFill>
                <a:latin typeface="Calibri"/>
                <a:ea typeface="Calibri"/>
                <a:cs typeface="Calibri"/>
                <a:sym typeface="Calibri"/>
              </a:rPr>
              <a:t>Weekly parent/carer letter</a:t>
            </a:r>
            <a:endParaRPr sz="2900">
              <a:solidFill>
                <a:schemeClr val="dk1"/>
              </a:solidFill>
              <a:latin typeface="Calibri"/>
              <a:ea typeface="Calibri"/>
              <a:cs typeface="Calibri"/>
              <a:sym typeface="Calibri"/>
            </a:endParaRPr>
          </a:p>
          <a:p>
            <a:pPr indent="0" lvl="0" marL="457200" rtl="0" algn="l">
              <a:spcBef>
                <a:spcPts val="0"/>
              </a:spcBef>
              <a:spcAft>
                <a:spcPts val="0"/>
              </a:spcAft>
              <a:buNone/>
            </a:pPr>
            <a:r>
              <a:t/>
            </a:r>
            <a:endParaRPr sz="2900">
              <a:solidFill>
                <a:schemeClr val="dk1"/>
              </a:solidFill>
              <a:latin typeface="Calibri"/>
              <a:ea typeface="Calibri"/>
              <a:cs typeface="Calibri"/>
              <a:sym typeface="Calibri"/>
            </a:endParaRPr>
          </a:p>
          <a:p>
            <a:pPr indent="-412750" lvl="0" marL="457200" rtl="0" algn="l">
              <a:spcBef>
                <a:spcPts val="0"/>
              </a:spcBef>
              <a:spcAft>
                <a:spcPts val="0"/>
              </a:spcAft>
              <a:buClr>
                <a:schemeClr val="dk1"/>
              </a:buClr>
              <a:buSzPts val="2900"/>
              <a:buFont typeface="Calibri"/>
              <a:buChar char="●"/>
            </a:pPr>
            <a:r>
              <a:rPr lang="en-GB" sz="2900">
                <a:solidFill>
                  <a:schemeClr val="dk1"/>
                </a:solidFill>
                <a:latin typeface="Calibri"/>
                <a:ea typeface="Calibri"/>
                <a:cs typeface="Calibri"/>
                <a:sym typeface="Calibri"/>
              </a:rPr>
              <a:t>Monthly SWAY</a:t>
            </a:r>
            <a:endParaRPr sz="2900">
              <a:solidFill>
                <a:schemeClr val="dk1"/>
              </a:solidFill>
              <a:latin typeface="Calibri"/>
              <a:ea typeface="Calibri"/>
              <a:cs typeface="Calibri"/>
              <a:sym typeface="Calibri"/>
            </a:endParaRPr>
          </a:p>
          <a:p>
            <a:pPr indent="0" lvl="0" marL="457200" rtl="0" algn="l">
              <a:spcBef>
                <a:spcPts val="0"/>
              </a:spcBef>
              <a:spcAft>
                <a:spcPts val="0"/>
              </a:spcAft>
              <a:buNone/>
            </a:pPr>
            <a:r>
              <a:t/>
            </a:r>
            <a:endParaRPr sz="2900">
              <a:solidFill>
                <a:schemeClr val="dk1"/>
              </a:solidFill>
              <a:latin typeface="Calibri"/>
              <a:ea typeface="Calibri"/>
              <a:cs typeface="Calibri"/>
              <a:sym typeface="Calibri"/>
            </a:endParaRPr>
          </a:p>
          <a:p>
            <a:pPr indent="-412750" lvl="0" marL="457200" rtl="0" algn="l">
              <a:spcBef>
                <a:spcPts val="0"/>
              </a:spcBef>
              <a:spcAft>
                <a:spcPts val="0"/>
              </a:spcAft>
              <a:buClr>
                <a:schemeClr val="dk1"/>
              </a:buClr>
              <a:buSzPts val="2900"/>
              <a:buFont typeface="Calibri"/>
              <a:buChar char="●"/>
            </a:pPr>
            <a:r>
              <a:rPr lang="en-GB" sz="2900">
                <a:solidFill>
                  <a:schemeClr val="dk1"/>
                </a:solidFill>
                <a:latin typeface="Calibri"/>
                <a:ea typeface="Calibri"/>
                <a:cs typeface="Calibri"/>
                <a:sym typeface="Calibri"/>
              </a:rPr>
              <a:t>Email</a:t>
            </a:r>
            <a:endParaRPr sz="2900">
              <a:solidFill>
                <a:schemeClr val="dk1"/>
              </a:solidFill>
              <a:latin typeface="Calibri"/>
              <a:ea typeface="Calibri"/>
              <a:cs typeface="Calibri"/>
              <a:sym typeface="Calibri"/>
            </a:endParaRPr>
          </a:p>
          <a:p>
            <a:pPr indent="0" lvl="0" marL="457200" rtl="0" algn="l">
              <a:spcBef>
                <a:spcPts val="0"/>
              </a:spcBef>
              <a:spcAft>
                <a:spcPts val="0"/>
              </a:spcAft>
              <a:buNone/>
            </a:pPr>
            <a:r>
              <a:rPr lang="en-GB" sz="2900" u="sng">
                <a:solidFill>
                  <a:schemeClr val="hlink"/>
                </a:solidFill>
                <a:latin typeface="Calibri"/>
                <a:ea typeface="Calibri"/>
                <a:cs typeface="Calibri"/>
                <a:sym typeface="Calibri"/>
                <a:hlinkClick r:id="rId6"/>
              </a:rPr>
              <a:t>office@steyningprimary.org.uk</a:t>
            </a:r>
            <a:r>
              <a:rPr lang="en-GB" sz="2900">
                <a:solidFill>
                  <a:schemeClr val="dk1"/>
                </a:solidFill>
                <a:latin typeface="Calibri"/>
                <a:ea typeface="Calibri"/>
                <a:cs typeface="Calibri"/>
                <a:sym typeface="Calibri"/>
              </a:rPr>
              <a:t> for enquiries for class teacher</a:t>
            </a:r>
            <a:endParaRPr sz="2900">
              <a:solidFill>
                <a:schemeClr val="dk1"/>
              </a:solidFill>
              <a:latin typeface="Calibri"/>
              <a:ea typeface="Calibri"/>
              <a:cs typeface="Calibri"/>
              <a:sym typeface="Calibri"/>
            </a:endParaRPr>
          </a:p>
          <a:p>
            <a:pPr indent="0" lvl="0" marL="457200" rtl="0" algn="l">
              <a:spcBef>
                <a:spcPts val="0"/>
              </a:spcBef>
              <a:spcAft>
                <a:spcPts val="0"/>
              </a:spcAft>
              <a:buNone/>
            </a:pPr>
            <a:r>
              <a:t/>
            </a:r>
            <a:endParaRPr sz="32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g3f0370635bb_0_19"/>
          <p:cNvSpPr txBox="1"/>
          <p:nvPr>
            <p:ph type="title"/>
          </p:nvPr>
        </p:nvSpPr>
        <p:spPr>
          <a:xfrm>
            <a:off x="510540" y="20750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0070C0"/>
              </a:buClr>
              <a:buSzPts val="5000"/>
              <a:buFont typeface="Arial"/>
              <a:buNone/>
            </a:pPr>
            <a:r>
              <a:rPr b="1" lang="en-GB" sz="3600">
                <a:solidFill>
                  <a:srgbClr val="002060"/>
                </a:solidFill>
                <a:latin typeface="Quattrocento Sans"/>
                <a:ea typeface="Quattrocento Sans"/>
                <a:cs typeface="Quattrocento Sans"/>
                <a:sym typeface="Quattrocento Sans"/>
              </a:rPr>
              <a:t>Assessments</a:t>
            </a:r>
            <a:endParaRPr sz="2800">
              <a:solidFill>
                <a:srgbClr val="002060"/>
              </a:solidFill>
              <a:latin typeface="Quattrocento Sans"/>
              <a:ea typeface="Quattrocento Sans"/>
              <a:cs typeface="Quattrocento Sans"/>
              <a:sym typeface="Quattrocento Sans"/>
            </a:endParaRPr>
          </a:p>
        </p:txBody>
      </p:sp>
      <p:sp>
        <p:nvSpPr>
          <p:cNvPr id="336" name="Google Shape;336;g3f0370635bb_0_19"/>
          <p:cNvSpPr/>
          <p:nvPr/>
        </p:nvSpPr>
        <p:spPr>
          <a:xfrm>
            <a:off x="634486" y="6522924"/>
            <a:ext cx="7875000" cy="2769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337" name="Google Shape;337;g3f0370635bb_0_19"/>
          <p:cNvGrpSpPr/>
          <p:nvPr/>
        </p:nvGrpSpPr>
        <p:grpSpPr>
          <a:xfrm>
            <a:off x="126821" y="141248"/>
            <a:ext cx="9017179" cy="6658635"/>
            <a:chOff x="126821" y="141248"/>
            <a:chExt cx="9017179" cy="6658635"/>
          </a:xfrm>
        </p:grpSpPr>
        <p:pic>
          <p:nvPicPr>
            <p:cNvPr id="338" name="Google Shape;338;g3f0370635bb_0_19"/>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339" name="Google Shape;339;g3f0370635bb_0_19"/>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340" name="Google Shape;340;g3f0370635bb_0_19"/>
          <p:cNvSpPr txBox="1"/>
          <p:nvPr/>
        </p:nvSpPr>
        <p:spPr>
          <a:xfrm>
            <a:off x="126820" y="6522924"/>
            <a:ext cx="8952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GB"/>
              <a:t>CD</a:t>
            </a:r>
            <a:endParaRPr/>
          </a:p>
        </p:txBody>
      </p:sp>
      <p:sp>
        <p:nvSpPr>
          <p:cNvPr id="341" name="Google Shape;341;g3f0370635bb_0_19"/>
          <p:cNvSpPr txBox="1"/>
          <p:nvPr/>
        </p:nvSpPr>
        <p:spPr>
          <a:xfrm>
            <a:off x="634475" y="1747200"/>
            <a:ext cx="7875000" cy="4021500"/>
          </a:xfrm>
          <a:prstGeom prst="rect">
            <a:avLst/>
          </a:prstGeom>
          <a:noFill/>
          <a:ln>
            <a:noFill/>
          </a:ln>
        </p:spPr>
        <p:txBody>
          <a:bodyPr anchorCtr="0" anchor="t" bIns="91425" lIns="91425" spcFirstLastPara="1" rIns="91425" wrap="square" tIns="91425">
            <a:noAutofit/>
          </a:bodyPr>
          <a:lstStyle/>
          <a:p>
            <a:pPr indent="-431800" lvl="0" marL="457200" rtl="0" algn="l">
              <a:spcBef>
                <a:spcPts val="0"/>
              </a:spcBef>
              <a:spcAft>
                <a:spcPts val="0"/>
              </a:spcAft>
              <a:buClr>
                <a:schemeClr val="dk1"/>
              </a:buClr>
              <a:buSzPts val="3200"/>
              <a:buFont typeface="Calibri"/>
              <a:buChar char="●"/>
            </a:pPr>
            <a:r>
              <a:rPr lang="en-GB" sz="2900">
                <a:solidFill>
                  <a:schemeClr val="dk1"/>
                </a:solidFill>
                <a:latin typeface="Calibri"/>
                <a:ea typeface="Calibri"/>
                <a:cs typeface="Calibri"/>
                <a:sym typeface="Calibri"/>
              </a:rPr>
              <a:t>All children in Year 3 and 4 will sit an </a:t>
            </a:r>
            <a:r>
              <a:rPr lang="en-GB" sz="2900">
                <a:solidFill>
                  <a:schemeClr val="dk1"/>
                </a:solidFill>
                <a:latin typeface="Calibri"/>
                <a:ea typeface="Calibri"/>
                <a:cs typeface="Calibri"/>
                <a:sym typeface="Calibri"/>
              </a:rPr>
              <a:t>assessment</a:t>
            </a:r>
            <a:r>
              <a:rPr lang="en-GB" sz="2900">
                <a:solidFill>
                  <a:schemeClr val="dk1"/>
                </a:solidFill>
                <a:latin typeface="Calibri"/>
                <a:ea typeface="Calibri"/>
                <a:cs typeface="Calibri"/>
                <a:sym typeface="Calibri"/>
              </a:rPr>
              <a:t> in Reading, Spelling, Punctuation and Maths each term.</a:t>
            </a:r>
            <a:endParaRPr sz="2900">
              <a:solidFill>
                <a:schemeClr val="dk1"/>
              </a:solidFill>
              <a:latin typeface="Calibri"/>
              <a:ea typeface="Calibri"/>
              <a:cs typeface="Calibri"/>
              <a:sym typeface="Calibri"/>
            </a:endParaRPr>
          </a:p>
          <a:p>
            <a:pPr indent="0" lvl="0" marL="914400" rtl="0" algn="l">
              <a:spcBef>
                <a:spcPts val="0"/>
              </a:spcBef>
              <a:spcAft>
                <a:spcPts val="0"/>
              </a:spcAft>
              <a:buNone/>
            </a:pPr>
            <a:r>
              <a:t/>
            </a:r>
            <a:endParaRPr sz="2900">
              <a:solidFill>
                <a:schemeClr val="dk1"/>
              </a:solidFill>
              <a:latin typeface="Calibri"/>
              <a:ea typeface="Calibri"/>
              <a:cs typeface="Calibri"/>
              <a:sym typeface="Calibri"/>
            </a:endParaRPr>
          </a:p>
          <a:p>
            <a:pPr indent="-412750" lvl="0" marL="457200" rtl="0" algn="l">
              <a:spcBef>
                <a:spcPts val="0"/>
              </a:spcBef>
              <a:spcAft>
                <a:spcPts val="0"/>
              </a:spcAft>
              <a:buClr>
                <a:schemeClr val="dk1"/>
              </a:buClr>
              <a:buSzPts val="2900"/>
              <a:buFont typeface="Calibri"/>
              <a:buChar char="●"/>
            </a:pPr>
            <a:r>
              <a:rPr lang="en-GB" sz="2900">
                <a:solidFill>
                  <a:schemeClr val="dk1"/>
                </a:solidFill>
                <a:latin typeface="Calibri"/>
                <a:ea typeface="Calibri"/>
                <a:cs typeface="Calibri"/>
                <a:sym typeface="Calibri"/>
              </a:rPr>
              <a:t>The Year 4 children will sit the Multiplication Tables Check (MTC) which assesses their fluent recall of their times tables up to 12 times table in June 2027</a:t>
            </a:r>
            <a:endParaRPr sz="29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4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77500" lnSpcReduction="10000"/>
          </a:bodyPr>
          <a:lstStyle/>
          <a:p>
            <a:pPr indent="-228600" lvl="0" marL="457200" rtl="0" algn="l">
              <a:lnSpc>
                <a:spcPct val="150000"/>
              </a:lnSpc>
              <a:spcBef>
                <a:spcPts val="360"/>
              </a:spcBef>
              <a:spcAft>
                <a:spcPts val="0"/>
              </a:spcAft>
              <a:buSzPct val="118421"/>
              <a:buNone/>
            </a:pPr>
            <a:r>
              <a:t/>
            </a:r>
            <a:endParaRPr>
              <a:solidFill>
                <a:srgbClr val="002060"/>
              </a:solidFill>
              <a:latin typeface="Quattrocento Sans"/>
              <a:ea typeface="Quattrocento Sans"/>
              <a:cs typeface="Quattrocento Sans"/>
              <a:sym typeface="Quattrocento Sans"/>
            </a:endParaRPr>
          </a:p>
          <a:p>
            <a:pPr indent="-398780" lvl="0" marL="457200" rtl="0" algn="l">
              <a:lnSpc>
                <a:spcPct val="150000"/>
              </a:lnSpc>
              <a:spcBef>
                <a:spcPts val="360"/>
              </a:spcBef>
              <a:spcAft>
                <a:spcPts val="0"/>
              </a:spcAft>
              <a:buSzPct val="100000"/>
              <a:buFont typeface="Quattrocento Sans"/>
              <a:buChar char="●"/>
            </a:pPr>
            <a:r>
              <a:rPr lang="en-GB" sz="3458"/>
              <a:t>Tuesday 1st September 2026</a:t>
            </a:r>
            <a:endParaRPr sz="3458">
              <a:latin typeface="Quattrocento Sans"/>
              <a:ea typeface="Quattrocento Sans"/>
              <a:cs typeface="Quattrocento Sans"/>
              <a:sym typeface="Quattrocento Sans"/>
            </a:endParaRPr>
          </a:p>
          <a:p>
            <a:pPr indent="-398780" lvl="0" marL="457200" rtl="0" algn="l">
              <a:lnSpc>
                <a:spcPct val="150000"/>
              </a:lnSpc>
              <a:spcBef>
                <a:spcPts val="0"/>
              </a:spcBef>
              <a:spcAft>
                <a:spcPts val="0"/>
              </a:spcAft>
              <a:buSzPct val="100000"/>
              <a:buChar char="●"/>
            </a:pPr>
            <a:r>
              <a:rPr lang="en-GB" sz="3458"/>
              <a:t>Tuesday 26th January 2027</a:t>
            </a:r>
            <a:endParaRPr sz="3458">
              <a:solidFill>
                <a:srgbClr val="002060"/>
              </a:solidFill>
              <a:latin typeface="Quattrocento Sans"/>
              <a:ea typeface="Quattrocento Sans"/>
              <a:cs typeface="Quattrocento Sans"/>
              <a:sym typeface="Quattrocento Sans"/>
            </a:endParaRPr>
          </a:p>
          <a:p>
            <a:pPr indent="-398780" lvl="0" marL="457200" rtl="0" algn="l">
              <a:lnSpc>
                <a:spcPct val="150000"/>
              </a:lnSpc>
              <a:spcBef>
                <a:spcPts val="0"/>
              </a:spcBef>
              <a:spcAft>
                <a:spcPts val="0"/>
              </a:spcAft>
              <a:buSzPct val="100000"/>
              <a:buChar char="●"/>
            </a:pPr>
            <a:r>
              <a:rPr lang="en-GB" sz="3458"/>
              <a:t>Monday 19th July 2027</a:t>
            </a:r>
            <a:endParaRPr sz="3458"/>
          </a:p>
          <a:p>
            <a:pPr indent="-398780" lvl="0" marL="457200" rtl="0" algn="l">
              <a:lnSpc>
                <a:spcPct val="150000"/>
              </a:lnSpc>
              <a:spcBef>
                <a:spcPts val="0"/>
              </a:spcBef>
              <a:spcAft>
                <a:spcPts val="0"/>
              </a:spcAft>
              <a:buSzPct val="100000"/>
              <a:buChar char="●"/>
            </a:pPr>
            <a:r>
              <a:rPr lang="en-GB" sz="3458"/>
              <a:t>Tuesday 20th July 2027</a:t>
            </a:r>
            <a:endParaRPr sz="3458"/>
          </a:p>
          <a:p>
            <a:pPr indent="-398780" lvl="0" marL="457200" rtl="0" algn="l">
              <a:lnSpc>
                <a:spcPct val="150000"/>
              </a:lnSpc>
              <a:spcBef>
                <a:spcPts val="0"/>
              </a:spcBef>
              <a:spcAft>
                <a:spcPts val="0"/>
              </a:spcAft>
              <a:buSzPct val="100000"/>
              <a:buChar char="●"/>
            </a:pPr>
            <a:r>
              <a:rPr lang="en-GB" sz="3458"/>
              <a:t>Wednesday 21st July 2027</a:t>
            </a:r>
            <a:endParaRPr sz="3458"/>
          </a:p>
          <a:p>
            <a:pPr indent="-228600" lvl="0" marL="457200" rtl="0" algn="l">
              <a:lnSpc>
                <a:spcPct val="150000"/>
              </a:lnSpc>
              <a:spcBef>
                <a:spcPts val="360"/>
              </a:spcBef>
              <a:spcAft>
                <a:spcPts val="0"/>
              </a:spcAft>
              <a:buSzPct val="118421"/>
              <a:buNone/>
            </a:pPr>
            <a:r>
              <a:t/>
            </a:r>
            <a:endParaRPr>
              <a:solidFill>
                <a:srgbClr val="002060"/>
              </a:solidFill>
              <a:latin typeface="Quattrocento Sans"/>
              <a:ea typeface="Quattrocento Sans"/>
              <a:cs typeface="Quattrocento Sans"/>
              <a:sym typeface="Quattrocento Sans"/>
            </a:endParaRPr>
          </a:p>
          <a:p>
            <a:pPr indent="0" lvl="0" marL="457200" rtl="0" algn="l">
              <a:lnSpc>
                <a:spcPct val="150000"/>
              </a:lnSpc>
              <a:spcBef>
                <a:spcPts val="360"/>
              </a:spcBef>
              <a:spcAft>
                <a:spcPts val="0"/>
              </a:spcAft>
              <a:buNone/>
            </a:pPr>
            <a:r>
              <a:t/>
            </a:r>
            <a:endParaRPr/>
          </a:p>
        </p:txBody>
      </p:sp>
      <p:grpSp>
        <p:nvGrpSpPr>
          <p:cNvPr id="348" name="Google Shape;348;p46"/>
          <p:cNvGrpSpPr/>
          <p:nvPr/>
        </p:nvGrpSpPr>
        <p:grpSpPr>
          <a:xfrm>
            <a:off x="126821" y="141248"/>
            <a:ext cx="9017179" cy="6658635"/>
            <a:chOff x="126821" y="141248"/>
            <a:chExt cx="9017179" cy="6658635"/>
          </a:xfrm>
        </p:grpSpPr>
        <p:pic>
          <p:nvPicPr>
            <p:cNvPr id="349" name="Google Shape;349;p46"/>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350" name="Google Shape;350;p46"/>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351" name="Google Shape;351;p46"/>
          <p:cNvSpPr txBox="1"/>
          <p:nvPr/>
        </p:nvSpPr>
        <p:spPr>
          <a:xfrm>
            <a:off x="457199" y="82865"/>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70C0"/>
              </a:buClr>
              <a:buSzPts val="5000"/>
              <a:buFont typeface="Arial"/>
              <a:buNone/>
            </a:pPr>
            <a:r>
              <a:rPr b="1" i="0" lang="en-GB" sz="3600" u="none" cap="none" strike="noStrike">
                <a:solidFill>
                  <a:srgbClr val="002060"/>
                </a:solidFill>
                <a:latin typeface="Quattrocento Sans"/>
                <a:ea typeface="Quattrocento Sans"/>
                <a:cs typeface="Quattrocento Sans"/>
                <a:sym typeface="Quattrocento Sans"/>
              </a:rPr>
              <a:t>INSET days for 202</a:t>
            </a:r>
            <a:r>
              <a:rPr b="1" lang="en-GB" sz="3600">
                <a:solidFill>
                  <a:srgbClr val="002060"/>
                </a:solidFill>
                <a:latin typeface="Quattrocento Sans"/>
                <a:ea typeface="Quattrocento Sans"/>
                <a:cs typeface="Quattrocento Sans"/>
                <a:sym typeface="Quattrocento Sans"/>
              </a:rPr>
              <a:t>6-7</a:t>
            </a:r>
            <a:endParaRPr/>
          </a:p>
        </p:txBody>
      </p:sp>
      <p:sp>
        <p:nvSpPr>
          <p:cNvPr id="352" name="Google Shape;352;p46"/>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pic>
        <p:nvPicPr>
          <p:cNvPr descr="A REMINDER: INSET DAY Monday 2nd December 2024 – Park Vale" id="353" name="Google Shape;353;p46"/>
          <p:cNvPicPr preferRelativeResize="0"/>
          <p:nvPr/>
        </p:nvPicPr>
        <p:blipFill rotWithShape="1">
          <a:blip r:embed="rId5">
            <a:alphaModFix/>
          </a:blip>
          <a:srcRect b="0" l="0" r="0" t="0"/>
          <a:stretch/>
        </p:blipFill>
        <p:spPr>
          <a:xfrm>
            <a:off x="5527012" y="2563163"/>
            <a:ext cx="2786912" cy="1731663"/>
          </a:xfrm>
          <a:prstGeom prst="rect">
            <a:avLst/>
          </a:prstGeom>
          <a:noFill/>
          <a:ln>
            <a:noFill/>
          </a:ln>
        </p:spPr>
      </p:pic>
      <p:sp>
        <p:nvSpPr>
          <p:cNvPr id="354" name="Google Shape;354;p46"/>
          <p:cNvSpPr txBox="1"/>
          <p:nvPr/>
        </p:nvSpPr>
        <p:spPr>
          <a:xfrm>
            <a:off x="126821" y="6522924"/>
            <a:ext cx="469768"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C</a:t>
            </a:r>
            <a:r>
              <a:rPr lang="en-GB"/>
              <a:t>D</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359" name="Shape 359"/>
        <p:cNvGrpSpPr/>
        <p:nvPr/>
      </p:nvGrpSpPr>
      <p:grpSpPr>
        <a:xfrm>
          <a:off x="0" y="0"/>
          <a:ext cx="0" cy="0"/>
          <a:chOff x="0" y="0"/>
          <a:chExt cx="0" cy="0"/>
        </a:xfrm>
      </p:grpSpPr>
      <p:sp>
        <p:nvSpPr>
          <p:cNvPr id="360" name="Google Shape;360;p16"/>
          <p:cNvSpPr txBox="1"/>
          <p:nvPr>
            <p:ph idx="1" type="body"/>
          </p:nvPr>
        </p:nvSpPr>
        <p:spPr>
          <a:xfrm>
            <a:off x="434007" y="432462"/>
            <a:ext cx="8157592" cy="5423275"/>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680"/>
              </a:spcBef>
              <a:spcAft>
                <a:spcPts val="0"/>
              </a:spcAft>
              <a:buSzPts val="4000"/>
              <a:buNone/>
            </a:pPr>
            <a:r>
              <a:rPr lang="en-GB" sz="4000">
                <a:solidFill>
                  <a:srgbClr val="002060"/>
                </a:solidFill>
                <a:latin typeface="Quattrocento Sans"/>
                <a:ea typeface="Quattrocento Sans"/>
                <a:cs typeface="Quattrocento Sans"/>
                <a:sym typeface="Quattrocento Sans"/>
              </a:rPr>
              <a:t>Any questions?</a:t>
            </a:r>
            <a:endParaRPr/>
          </a:p>
          <a:p>
            <a:pPr indent="0" lvl="0" marL="0" rtl="0" algn="ctr">
              <a:lnSpc>
                <a:spcPct val="100000"/>
              </a:lnSpc>
              <a:spcBef>
                <a:spcPts val="680"/>
              </a:spcBef>
              <a:spcAft>
                <a:spcPts val="0"/>
              </a:spcAft>
              <a:buSzPts val="4000"/>
              <a:buNone/>
            </a:pPr>
            <a:r>
              <a:t/>
            </a:r>
            <a:endParaRPr sz="4000">
              <a:solidFill>
                <a:srgbClr val="002060"/>
              </a:solidFill>
              <a:latin typeface="Quattrocento Sans"/>
              <a:ea typeface="Quattrocento Sans"/>
              <a:cs typeface="Quattrocento Sans"/>
              <a:sym typeface="Quattrocento Sans"/>
            </a:endParaRPr>
          </a:p>
          <a:p>
            <a:pPr indent="0" lvl="0" marL="0" rtl="0" algn="ctr">
              <a:lnSpc>
                <a:spcPct val="100000"/>
              </a:lnSpc>
              <a:spcBef>
                <a:spcPts val="680"/>
              </a:spcBef>
              <a:spcAft>
                <a:spcPts val="0"/>
              </a:spcAft>
              <a:buClr>
                <a:schemeClr val="dk1"/>
              </a:buClr>
              <a:buSzPts val="4000"/>
              <a:buNone/>
            </a:pPr>
            <a:r>
              <a:t/>
            </a:r>
            <a:endParaRPr sz="4000">
              <a:solidFill>
                <a:schemeClr val="dk2"/>
              </a:solidFill>
              <a:latin typeface="Oi"/>
              <a:ea typeface="Oi"/>
              <a:cs typeface="Oi"/>
              <a:sym typeface="Oi"/>
            </a:endParaRPr>
          </a:p>
          <a:p>
            <a:pPr indent="0" lvl="0" marL="0" rtl="0" algn="ctr">
              <a:lnSpc>
                <a:spcPct val="100000"/>
              </a:lnSpc>
              <a:spcBef>
                <a:spcPts val="680"/>
              </a:spcBef>
              <a:spcAft>
                <a:spcPts val="0"/>
              </a:spcAft>
              <a:buClr>
                <a:schemeClr val="dk1"/>
              </a:buClr>
              <a:buSzPts val="4000"/>
              <a:buNone/>
            </a:pPr>
            <a:r>
              <a:t/>
            </a:r>
            <a:endParaRPr sz="4000">
              <a:solidFill>
                <a:schemeClr val="dk2"/>
              </a:solidFill>
              <a:latin typeface="Oi"/>
              <a:ea typeface="Oi"/>
              <a:cs typeface="Oi"/>
              <a:sym typeface="Oi"/>
            </a:endParaRPr>
          </a:p>
          <a:p>
            <a:pPr indent="0" lvl="0" marL="0" rtl="0" algn="ctr">
              <a:lnSpc>
                <a:spcPct val="100000"/>
              </a:lnSpc>
              <a:spcBef>
                <a:spcPts val="680"/>
              </a:spcBef>
              <a:spcAft>
                <a:spcPts val="0"/>
              </a:spcAft>
              <a:buClr>
                <a:schemeClr val="dk1"/>
              </a:buClr>
              <a:buSzPts val="4000"/>
              <a:buNone/>
            </a:pPr>
            <a:r>
              <a:t/>
            </a:r>
            <a:endParaRPr b="1" sz="4000">
              <a:solidFill>
                <a:srgbClr val="002060"/>
              </a:solidFill>
              <a:latin typeface="Quattrocento Sans"/>
              <a:ea typeface="Quattrocento Sans"/>
              <a:cs typeface="Quattrocento Sans"/>
              <a:sym typeface="Quattrocento Sans"/>
            </a:endParaRPr>
          </a:p>
        </p:txBody>
      </p:sp>
      <p:sp>
        <p:nvSpPr>
          <p:cNvPr id="361" name="Google Shape;361;p16"/>
          <p:cNvSpPr/>
          <p:nvPr/>
        </p:nvSpPr>
        <p:spPr>
          <a:xfrm>
            <a:off x="634486" y="6522924"/>
            <a:ext cx="7875027" cy="27695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200"/>
              <a:buFont typeface="Arial"/>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solidFill>
                <a:schemeClr val="dk1"/>
              </a:solidFill>
              <a:latin typeface="Calibri"/>
              <a:ea typeface="Calibri"/>
              <a:cs typeface="Calibri"/>
              <a:sym typeface="Calibri"/>
            </a:endParaRPr>
          </a:p>
        </p:txBody>
      </p:sp>
      <p:grpSp>
        <p:nvGrpSpPr>
          <p:cNvPr id="362" name="Google Shape;362;p16"/>
          <p:cNvGrpSpPr/>
          <p:nvPr/>
        </p:nvGrpSpPr>
        <p:grpSpPr>
          <a:xfrm>
            <a:off x="126821" y="141248"/>
            <a:ext cx="9017179" cy="6658635"/>
            <a:chOff x="126821" y="141248"/>
            <a:chExt cx="9017179" cy="6658635"/>
          </a:xfrm>
        </p:grpSpPr>
        <p:pic>
          <p:nvPicPr>
            <p:cNvPr id="363" name="Google Shape;363;p16"/>
            <p:cNvPicPr preferRelativeResize="0"/>
            <p:nvPr/>
          </p:nvPicPr>
          <p:blipFill rotWithShape="1">
            <a:blip r:embed="rId3">
              <a:alphaModFix/>
            </a:blip>
            <a:srcRect b="0" l="0" r="0" t="0"/>
            <a:stretch/>
          </p:blipFill>
          <p:spPr>
            <a:xfrm>
              <a:off x="8547410" y="6029093"/>
              <a:ext cx="596590" cy="770790"/>
            </a:xfrm>
            <a:prstGeom prst="rect">
              <a:avLst/>
            </a:prstGeom>
            <a:noFill/>
            <a:ln>
              <a:noFill/>
            </a:ln>
          </p:spPr>
        </p:pic>
        <p:pic>
          <p:nvPicPr>
            <p:cNvPr descr="Related image" id="364" name="Google Shape;364;p16"/>
            <p:cNvPicPr preferRelativeResize="0"/>
            <p:nvPr/>
          </p:nvPicPr>
          <p:blipFill rotWithShape="1">
            <a:blip r:embed="rId4">
              <a:alphaModFix/>
            </a:blip>
            <a:srcRect b="0" l="0" r="0" t="0"/>
            <a:stretch/>
          </p:blipFill>
          <p:spPr>
            <a:xfrm>
              <a:off x="126821" y="141248"/>
              <a:ext cx="371267" cy="423746"/>
            </a:xfrm>
            <a:prstGeom prst="rect">
              <a:avLst/>
            </a:prstGeom>
            <a:noFill/>
            <a:ln>
              <a:noFill/>
            </a:ln>
          </p:spPr>
        </p:pic>
      </p:grpSp>
      <p:sp>
        <p:nvSpPr>
          <p:cNvPr id="365" name="Google Shape;365;p16"/>
          <p:cNvSpPr txBox="1"/>
          <p:nvPr/>
        </p:nvSpPr>
        <p:spPr>
          <a:xfrm>
            <a:off x="126821" y="6522924"/>
            <a:ext cx="469768"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CC</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2016-07-08T15:16:43Z</dcterms:created>
  <dc:creator>Katy Harrison</dc:creator>
</cp:coreProperties>
</file>