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6858000" cx="9144000"/>
  <p:notesSz cx="7010400" cy="9296400"/>
  <p:embeddedFontLst>
    <p:embeddedFont>
      <p:font typeface="Quattrocento Sans"/>
      <p:regular r:id="rId25"/>
      <p:bold r:id="rId26"/>
      <p:italic r:id="rId27"/>
      <p:boldItalic r:id="rId28"/>
    </p:embeddedFont>
    <p:embeddedFont>
      <p:font typeface="Oi"/>
      <p:regular r:id="rId29"/>
    </p:embeddedFont>
    <p:embeddedFont>
      <p:font typeface="Century Gothic"/>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4" roundtripDataSignature="AMtx7mgZtwyTIuhoTypW+qo1uzns+ubL6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QuattrocentoSans-bold.fntdata"/><Relationship Id="rId25" Type="http://schemas.openxmlformats.org/officeDocument/2006/relationships/font" Target="fonts/QuattrocentoSans-regular.fntdata"/><Relationship Id="rId28" Type="http://schemas.openxmlformats.org/officeDocument/2006/relationships/font" Target="fonts/QuattrocentoSans-boldItalic.fntdata"/><Relationship Id="rId27" Type="http://schemas.openxmlformats.org/officeDocument/2006/relationships/font" Target="fonts/QuattrocentoSans-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i-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bold.fntdata"/><Relationship Id="rId30" Type="http://schemas.openxmlformats.org/officeDocument/2006/relationships/font" Target="fonts/CenturyGothic-regular.fntdata"/><Relationship Id="rId11" Type="http://schemas.openxmlformats.org/officeDocument/2006/relationships/slide" Target="slides/slide6.xml"/><Relationship Id="rId33" Type="http://schemas.openxmlformats.org/officeDocument/2006/relationships/font" Target="fonts/CenturyGothic-boldItalic.fntdata"/><Relationship Id="rId10" Type="http://schemas.openxmlformats.org/officeDocument/2006/relationships/slide" Target="slides/slide5.xml"/><Relationship Id="rId32" Type="http://schemas.openxmlformats.org/officeDocument/2006/relationships/font" Target="fonts/CenturyGothic-italic.fntdata"/><Relationship Id="rId13" Type="http://schemas.openxmlformats.org/officeDocument/2006/relationships/slide" Target="slides/slide8.xml"/><Relationship Id="rId12" Type="http://schemas.openxmlformats.org/officeDocument/2006/relationships/slide" Target="slides/slide7.xml"/><Relationship Id="rId34"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037840" cy="464820"/>
          </a:xfrm>
          <a:prstGeom prst="rect">
            <a:avLst/>
          </a:prstGeom>
          <a:noFill/>
          <a:ln>
            <a:noFill/>
          </a:ln>
        </p:spPr>
        <p:txBody>
          <a:bodyPr anchorCtr="0" anchor="t" bIns="46575" lIns="93175" spcFirstLastPara="1" rIns="93175" wrap="square" tIns="46575">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970938" y="0"/>
            <a:ext cx="3037840" cy="464820"/>
          </a:xfrm>
          <a:prstGeom prst="rect">
            <a:avLst/>
          </a:prstGeom>
          <a:noFill/>
          <a:ln>
            <a:noFill/>
          </a:ln>
        </p:spPr>
        <p:txBody>
          <a:bodyPr anchorCtr="0" anchor="t" bIns="46575" lIns="93175" spcFirstLastPara="1" rIns="93175" wrap="square" tIns="46575">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829967"/>
            <a:ext cx="3037840" cy="464820"/>
          </a:xfrm>
          <a:prstGeom prst="rect">
            <a:avLst/>
          </a:prstGeom>
          <a:noFill/>
          <a:ln>
            <a:noFill/>
          </a:ln>
        </p:spPr>
        <p:txBody>
          <a:bodyPr anchorCtr="0" anchor="b" bIns="46575" lIns="93175" spcFirstLastPara="1" rIns="93175" wrap="square" tIns="46575">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87" name="Google Shape;87;p1: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p2: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97" name="Google Shape;97;p2: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7" name="Google Shape;107;p29: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108" name="Google Shape;108;p29: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5: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5" name="Google Shape;135;p5: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136" name="Google Shape;136;p5: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6: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 name="Google Shape;155;p6: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156" name="Google Shape;156;p6: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31: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6" name="Google Shape;176;p31:notes"/>
          <p:cNvSpPr txBox="1"/>
          <p:nvPr>
            <p:ph idx="1" type="body"/>
          </p:nvPr>
        </p:nvSpPr>
        <p:spPr>
          <a:xfrm>
            <a:off x="701040" y="4415790"/>
            <a:ext cx="5608200" cy="418350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b="1"/>
          </a:p>
        </p:txBody>
      </p:sp>
      <p:sp>
        <p:nvSpPr>
          <p:cNvPr id="177" name="Google Shape;177;p31:notes"/>
          <p:cNvSpPr txBox="1"/>
          <p:nvPr>
            <p:ph idx="12" type="sldNum"/>
          </p:nvPr>
        </p:nvSpPr>
        <p:spPr>
          <a:xfrm>
            <a:off x="3970938" y="8829967"/>
            <a:ext cx="3037800" cy="46470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3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1" name="Google Shape;191;p32: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b="1"/>
          </a:p>
        </p:txBody>
      </p:sp>
      <p:sp>
        <p:nvSpPr>
          <p:cNvPr id="192" name="Google Shape;192;p32: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3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8" name="Google Shape;208;p34: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228600" lvl="0" marL="457200" marR="0" rtl="0" algn="l">
              <a:lnSpc>
                <a:spcPct val="100000"/>
              </a:lnSpc>
              <a:spcBef>
                <a:spcPts val="0"/>
              </a:spcBef>
              <a:spcAft>
                <a:spcPts val="0"/>
              </a:spcAft>
              <a:buSzPts val="1400"/>
              <a:buNone/>
            </a:pPr>
            <a:r>
              <a:rPr b="1" lang="en-GB"/>
              <a:t>JH</a:t>
            </a:r>
            <a:endParaRPr/>
          </a:p>
        </p:txBody>
      </p:sp>
      <p:sp>
        <p:nvSpPr>
          <p:cNvPr id="209" name="Google Shape;209;p34: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3f037c43bbe_0_14:notes"/>
          <p:cNvSpPr/>
          <p:nvPr>
            <p:ph idx="2" type="sldImg"/>
          </p:nvPr>
        </p:nvSpPr>
        <p:spPr>
          <a:xfrm>
            <a:off x="946289" y="697269"/>
            <a:ext cx="5118000" cy="3486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0" name="Google Shape;220;g3f037c43bbe_0_14:notes"/>
          <p:cNvSpPr txBox="1"/>
          <p:nvPr>
            <p:ph idx="1" type="body"/>
          </p:nvPr>
        </p:nvSpPr>
        <p:spPr>
          <a:xfrm>
            <a:off x="701041" y="4415796"/>
            <a:ext cx="5608200" cy="418350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lang="en-GB"/>
              <a:t>HW</a:t>
            </a:r>
            <a:endParaRPr/>
          </a:p>
        </p:txBody>
      </p:sp>
      <p:sp>
        <p:nvSpPr>
          <p:cNvPr id="221" name="Google Shape;221;g3f037c43bbe_0_14:notes"/>
          <p:cNvSpPr txBox="1"/>
          <p:nvPr>
            <p:ph idx="12" type="sldNum"/>
          </p:nvPr>
        </p:nvSpPr>
        <p:spPr>
          <a:xfrm>
            <a:off x="3970938" y="8829979"/>
            <a:ext cx="3037800" cy="46470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33: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p33: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228600" lvl="0" marL="457200" marR="0" rtl="0" algn="l">
              <a:lnSpc>
                <a:spcPct val="100000"/>
              </a:lnSpc>
              <a:spcBef>
                <a:spcPts val="0"/>
              </a:spcBef>
              <a:spcAft>
                <a:spcPts val="0"/>
              </a:spcAft>
              <a:buClr>
                <a:srgbClr val="000000"/>
              </a:buClr>
              <a:buSzPts val="1400"/>
              <a:buFont typeface="Arial"/>
              <a:buNone/>
            </a:pPr>
            <a:r>
              <a:rPr b="1" i="0" lang="en-GB" sz="1200">
                <a:solidFill>
                  <a:srgbClr val="000000"/>
                </a:solidFill>
                <a:latin typeface="Quattrocento Sans"/>
                <a:ea typeface="Quattrocento Sans"/>
                <a:cs typeface="Quattrocento Sans"/>
                <a:sym typeface="Quattrocento Sans"/>
              </a:rPr>
              <a:t>LC</a:t>
            </a:r>
            <a:endParaRPr/>
          </a:p>
          <a:p>
            <a:pPr indent="-228600" lvl="0" marL="457200" marR="0" rtl="0" algn="l">
              <a:lnSpc>
                <a:spcPct val="100000"/>
              </a:lnSpc>
              <a:spcBef>
                <a:spcPts val="0"/>
              </a:spcBef>
              <a:spcAft>
                <a:spcPts val="0"/>
              </a:spcAft>
              <a:buSzPts val="1400"/>
              <a:buNone/>
            </a:pPr>
            <a:r>
              <a:t/>
            </a:r>
            <a:endParaRPr b="1"/>
          </a:p>
        </p:txBody>
      </p:sp>
      <p:sp>
        <p:nvSpPr>
          <p:cNvPr id="236" name="Google Shape;236;p33: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3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8" name="Google Shape;248;p35: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249" name="Google Shape;249;p35: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36: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2" name="Google Shape;262;p36:notes"/>
          <p:cNvSpPr txBox="1"/>
          <p:nvPr>
            <p:ph idx="1" type="body"/>
          </p:nvPr>
        </p:nvSpPr>
        <p:spPr>
          <a:xfrm>
            <a:off x="679768" y="4715153"/>
            <a:ext cx="5438100" cy="446700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lang="en-GB"/>
              <a:t>LM</a:t>
            </a:r>
            <a:endParaRPr/>
          </a:p>
        </p:txBody>
      </p:sp>
      <p:sp>
        <p:nvSpPr>
          <p:cNvPr id="263" name="Google Shape;263;p36:notes"/>
          <p:cNvSpPr txBox="1"/>
          <p:nvPr>
            <p:ph idx="12" type="sldNum"/>
          </p:nvPr>
        </p:nvSpPr>
        <p:spPr>
          <a:xfrm>
            <a:off x="3850443" y="9428584"/>
            <a:ext cx="2945700" cy="49620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7: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279" name="Google Shape;279;p7: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3f037c43bbe_0_5: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3f037c43bbe_0_5:notes"/>
          <p:cNvSpPr txBox="1"/>
          <p:nvPr>
            <p:ph idx="1" type="body"/>
          </p:nvPr>
        </p:nvSpPr>
        <p:spPr>
          <a:xfrm>
            <a:off x="701040" y="4415790"/>
            <a:ext cx="5608200" cy="4183500"/>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295" name="Google Shape;295;g3f037c43bbe_0_5:notes"/>
          <p:cNvSpPr txBox="1"/>
          <p:nvPr>
            <p:ph idx="12" type="sldNum"/>
          </p:nvPr>
        </p:nvSpPr>
        <p:spPr>
          <a:xfrm>
            <a:off x="3970938" y="8829967"/>
            <a:ext cx="3037800" cy="464700"/>
          </a:xfrm>
          <a:prstGeom prst="rect">
            <a:avLst/>
          </a:prstGeom>
        </p:spPr>
        <p:txBody>
          <a:bodyPr anchorCtr="0" anchor="b" bIns="46575" lIns="93175" spcFirstLastPara="1" rIns="93175" wrap="square" tIns="46575">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0:notes"/>
          <p:cNvSpPr txBox="1"/>
          <p:nvPr>
            <p:ph idx="1" type="body"/>
          </p:nvPr>
        </p:nvSpPr>
        <p:spPr>
          <a:xfrm>
            <a:off x="701040" y="4415790"/>
            <a:ext cx="5608320" cy="4183380"/>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05" name="Google Shape;305;p1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3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4" name="Google Shape;314;p38: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228600" lvl="0" marL="457200" marR="0" rtl="0" algn="l">
              <a:lnSpc>
                <a:spcPct val="100000"/>
              </a:lnSpc>
              <a:spcBef>
                <a:spcPts val="0"/>
              </a:spcBef>
              <a:spcAft>
                <a:spcPts val="0"/>
              </a:spcAft>
              <a:buSzPts val="1400"/>
              <a:buNone/>
            </a:pPr>
            <a:r>
              <a:rPr b="1" lang="en-GB"/>
              <a:t>CC</a:t>
            </a:r>
            <a:endParaRPr/>
          </a:p>
        </p:txBody>
      </p:sp>
      <p:sp>
        <p:nvSpPr>
          <p:cNvPr id="315" name="Google Shape;315;p38: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37:notes"/>
          <p:cNvSpPr txBox="1"/>
          <p:nvPr>
            <p:ph idx="1" type="body"/>
          </p:nvPr>
        </p:nvSpPr>
        <p:spPr>
          <a:xfrm>
            <a:off x="701040" y="4415790"/>
            <a:ext cx="5608320" cy="4183380"/>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327" name="Google Shape;327;p3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4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6" name="Google Shape;336;p40:notes"/>
          <p:cNvSpPr txBox="1"/>
          <p:nvPr>
            <p:ph idx="1" type="body"/>
          </p:nvPr>
        </p:nvSpPr>
        <p:spPr>
          <a:xfrm>
            <a:off x="701040" y="4415790"/>
            <a:ext cx="5608320" cy="4183380"/>
          </a:xfrm>
          <a:prstGeom prst="rect">
            <a:avLst/>
          </a:prstGeom>
          <a:noFill/>
          <a:ln>
            <a:noFill/>
          </a:ln>
        </p:spPr>
        <p:txBody>
          <a:bodyPr anchorCtr="0" anchor="t" bIns="46575" lIns="93175" spcFirstLastPara="1" rIns="93175" wrap="square" tIns="46575">
            <a:noAutofit/>
          </a:bodyPr>
          <a:lstStyle/>
          <a:p>
            <a:pPr indent="-228600" lvl="0" marL="457200" marR="0" rtl="0" algn="l">
              <a:lnSpc>
                <a:spcPct val="100000"/>
              </a:lnSpc>
              <a:spcBef>
                <a:spcPts val="0"/>
              </a:spcBef>
              <a:spcAft>
                <a:spcPts val="0"/>
              </a:spcAft>
              <a:buSzPts val="1400"/>
              <a:buNone/>
            </a:pPr>
            <a:r>
              <a:t/>
            </a:r>
            <a:endParaRPr b="1"/>
          </a:p>
          <a:p>
            <a:pPr indent="-228600" lvl="0" marL="457200" marR="0" rtl="0" algn="l">
              <a:lnSpc>
                <a:spcPct val="100000"/>
              </a:lnSpc>
              <a:spcBef>
                <a:spcPts val="0"/>
              </a:spcBef>
              <a:spcAft>
                <a:spcPts val="0"/>
              </a:spcAft>
              <a:buSzPts val="1400"/>
              <a:buNone/>
            </a:pPr>
            <a:r>
              <a:rPr b="1" lang="en-GB"/>
              <a:t>SP</a:t>
            </a:r>
            <a:endParaRPr/>
          </a:p>
        </p:txBody>
      </p:sp>
      <p:sp>
        <p:nvSpPr>
          <p:cNvPr id="337" name="Google Shape;337;p40:notes"/>
          <p:cNvSpPr txBox="1"/>
          <p:nvPr>
            <p:ph idx="12" type="sldNum"/>
          </p:nvPr>
        </p:nvSpPr>
        <p:spPr>
          <a:xfrm>
            <a:off x="3970938" y="8829967"/>
            <a:ext cx="3037840" cy="464820"/>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1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8" name="Google Shape;348;p16: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b="1" lang="en-GB"/>
              <a:t>CC</a:t>
            </a:r>
            <a:endParaRPr/>
          </a:p>
          <a:p>
            <a:pPr indent="0" lvl="0" marL="0" rtl="0" algn="l">
              <a:lnSpc>
                <a:spcPct val="100000"/>
              </a:lnSpc>
              <a:spcBef>
                <a:spcPts val="0"/>
              </a:spcBef>
              <a:spcAft>
                <a:spcPts val="0"/>
              </a:spcAft>
              <a:buSzPts val="1400"/>
              <a:buNone/>
            </a:pPr>
            <a:r>
              <a:t/>
            </a:r>
            <a:endParaRPr/>
          </a:p>
        </p:txBody>
      </p:sp>
      <p:sp>
        <p:nvSpPr>
          <p:cNvPr id="349" name="Google Shape;349;p16: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5" name="Shape 15"/>
        <p:cNvGrpSpPr/>
        <p:nvPr/>
      </p:nvGrpSpPr>
      <p:grpSpPr>
        <a:xfrm>
          <a:off x="0" y="0"/>
          <a:ext cx="0" cy="0"/>
          <a:chOff x="0" y="0"/>
          <a:chExt cx="0" cy="0"/>
        </a:xfrm>
      </p:grpSpPr>
      <p:sp>
        <p:nvSpPr>
          <p:cNvPr id="16" name="Google Shape;16;p1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1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showMasterSp="0" type="obj">
  <p:cSld name="OBJECT">
    <p:spTree>
      <p:nvGrpSpPr>
        <p:cNvPr id="21" name="Shape 21"/>
        <p:cNvGrpSpPr/>
        <p:nvPr/>
      </p:nvGrpSpPr>
      <p:grpSpPr>
        <a:xfrm>
          <a:off x="0" y="0"/>
          <a:ext cx="0" cy="0"/>
          <a:chOff x="0" y="0"/>
          <a:chExt cx="0" cy="0"/>
        </a:xfrm>
      </p:grpSpPr>
      <p:sp>
        <p:nvSpPr>
          <p:cNvPr id="22" name="Google Shape;22;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howMasterSp="0" type="titleOnly">
  <p:cSld name="TITLE_ONLY">
    <p:spTree>
      <p:nvGrpSpPr>
        <p:cNvPr id="27" name="Shape 27"/>
        <p:cNvGrpSpPr/>
        <p:nvPr/>
      </p:nvGrpSpPr>
      <p:grpSpPr>
        <a:xfrm>
          <a:off x="0" y="0"/>
          <a:ext cx="0" cy="0"/>
          <a:chOff x="0" y="0"/>
          <a:chExt cx="0" cy="0"/>
        </a:xfrm>
      </p:grpSpPr>
      <p:sp>
        <p:nvSpPr>
          <p:cNvPr id="28" name="Google Shape;28;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showMasterSp="0" type="twoObj">
  <p:cSld name="TWO_OBJECTS">
    <p:spTree>
      <p:nvGrpSpPr>
        <p:cNvPr id="32" name="Shape 32"/>
        <p:cNvGrpSpPr/>
        <p:nvPr/>
      </p:nvGrpSpPr>
      <p:grpSpPr>
        <a:xfrm>
          <a:off x="0" y="0"/>
          <a:ext cx="0" cy="0"/>
          <a:chOff x="0" y="0"/>
          <a:chExt cx="0" cy="0"/>
        </a:xfrm>
      </p:grpSpPr>
      <p:sp>
        <p:nvSpPr>
          <p:cNvPr id="33" name="Google Shape;33;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2"/>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5" name="Google Shape;35;p22"/>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9" name="Shape 39"/>
        <p:cNvGrpSpPr/>
        <p:nvPr/>
      </p:nvGrpSpPr>
      <p:grpSpPr>
        <a:xfrm>
          <a:off x="0" y="0"/>
          <a:ext cx="0" cy="0"/>
          <a:chOff x="0" y="0"/>
          <a:chExt cx="0" cy="0"/>
        </a:xfrm>
      </p:grpSpPr>
      <p:sp>
        <p:nvSpPr>
          <p:cNvPr id="40" name="Google Shape;40;p21"/>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1"/>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42" name="Google Shape;42;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5" name="Shape 45"/>
        <p:cNvGrpSpPr/>
        <p:nvPr/>
      </p:nvGrpSpPr>
      <p:grpSpPr>
        <a:xfrm>
          <a:off x="0" y="0"/>
          <a:ext cx="0" cy="0"/>
          <a:chOff x="0" y="0"/>
          <a:chExt cx="0" cy="0"/>
        </a:xfrm>
      </p:grpSpPr>
      <p:sp>
        <p:nvSpPr>
          <p:cNvPr id="46" name="Google Shape;46;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3"/>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8" name="Google Shape;48;p23"/>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9" name="Google Shape;49;p23"/>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0" name="Google Shape;50;p23"/>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51" name="Google Shape;51;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4" name="Shape 54"/>
        <p:cNvGrpSpPr/>
        <p:nvPr/>
      </p:nvGrpSpPr>
      <p:grpSpPr>
        <a:xfrm>
          <a:off x="0" y="0"/>
          <a:ext cx="0" cy="0"/>
          <a:chOff x="0" y="0"/>
          <a:chExt cx="0" cy="0"/>
        </a:xfrm>
      </p:grpSpPr>
      <p:sp>
        <p:nvSpPr>
          <p:cNvPr id="55" name="Google Shape;55;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58" name="Shape 58"/>
        <p:cNvGrpSpPr/>
        <p:nvPr/>
      </p:nvGrpSpPr>
      <p:grpSpPr>
        <a:xfrm>
          <a:off x="0" y="0"/>
          <a:ext cx="0" cy="0"/>
          <a:chOff x="0" y="0"/>
          <a:chExt cx="0" cy="0"/>
        </a:xfrm>
      </p:grpSpPr>
      <p:sp>
        <p:nvSpPr>
          <p:cNvPr id="59" name="Google Shape;59;p25"/>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5"/>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61" name="Google Shape;61;p25"/>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2" name="Google Shape;62;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5" name="Shape 65"/>
        <p:cNvGrpSpPr/>
        <p:nvPr/>
      </p:nvGrpSpPr>
      <p:grpSpPr>
        <a:xfrm>
          <a:off x="0" y="0"/>
          <a:ext cx="0" cy="0"/>
          <a:chOff x="0" y="0"/>
          <a:chExt cx="0" cy="0"/>
        </a:xfrm>
      </p:grpSpPr>
      <p:sp>
        <p:nvSpPr>
          <p:cNvPr id="66" name="Google Shape;66;p26"/>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6"/>
          <p:cNvSpPr/>
          <p:nvPr>
            <p:ph idx="2" type="pic"/>
          </p:nvPr>
        </p:nvSpPr>
        <p:spPr>
          <a:xfrm>
            <a:off x="1792288" y="612775"/>
            <a:ext cx="5486400" cy="4114800"/>
          </a:xfrm>
          <a:prstGeom prst="rect">
            <a:avLst/>
          </a:prstGeom>
          <a:noFill/>
          <a:ln>
            <a:noFill/>
          </a:ln>
        </p:spPr>
      </p:sp>
      <p:sp>
        <p:nvSpPr>
          <p:cNvPr id="68" name="Google Shape;68;p26"/>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showMasterSp="0" type="vertTx">
  <p:cSld name="VERTICAL_TEXT">
    <p:spTree>
      <p:nvGrpSpPr>
        <p:cNvPr id="72" name="Shape 72"/>
        <p:cNvGrpSpPr/>
        <p:nvPr/>
      </p:nvGrpSpPr>
      <p:grpSpPr>
        <a:xfrm>
          <a:off x="0" y="0"/>
          <a:ext cx="0" cy="0"/>
          <a:chOff x="0" y="0"/>
          <a:chExt cx="0" cy="0"/>
        </a:xfrm>
      </p:grpSpPr>
      <p:sp>
        <p:nvSpPr>
          <p:cNvPr id="73" name="Google Shape;73;p2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7"/>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78" name="Shape 78"/>
        <p:cNvGrpSpPr/>
        <p:nvPr/>
      </p:nvGrpSpPr>
      <p:grpSpPr>
        <a:xfrm>
          <a:off x="0" y="0"/>
          <a:ext cx="0" cy="0"/>
          <a:chOff x="0" y="0"/>
          <a:chExt cx="0" cy="0"/>
        </a:xfrm>
      </p:grpSpPr>
      <p:sp>
        <p:nvSpPr>
          <p:cNvPr id="79" name="Google Shape;79;p28"/>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8"/>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C5D8F1"/>
            </a:gs>
            <a:gs pos="100000">
              <a:srgbClr val="E0E8F4"/>
            </a:gs>
          </a:gsLst>
          <a:lin ang="5400000" scaled="0"/>
        </a:gradFill>
      </p:bgPr>
    </p:bg>
    <p:spTree>
      <p:nvGrpSpPr>
        <p:cNvPr id="9" name="Shape 9"/>
        <p:cNvGrpSpPr/>
        <p:nvPr/>
      </p:nvGrpSpPr>
      <p:grpSpPr>
        <a:xfrm>
          <a:off x="0" y="0"/>
          <a:ext cx="0" cy="0"/>
          <a:chOff x="0" y="0"/>
          <a:chExt cx="0" cy="0"/>
        </a:xfrm>
      </p:grpSpPr>
      <p:sp>
        <p:nvSpPr>
          <p:cNvPr id="10" name="Google Shape;10;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1" Type="http://schemas.openxmlformats.org/officeDocument/2006/relationships/image" Target="../media/image16.png"/><Relationship Id="rId10" Type="http://schemas.openxmlformats.org/officeDocument/2006/relationships/image" Target="../media/image1.png"/><Relationship Id="rId13" Type="http://schemas.openxmlformats.org/officeDocument/2006/relationships/image" Target="../media/image32.png"/><Relationship Id="rId12"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2.jpg"/><Relationship Id="rId14" Type="http://schemas.openxmlformats.org/officeDocument/2006/relationships/image" Target="../media/image7.png"/><Relationship Id="rId5" Type="http://schemas.openxmlformats.org/officeDocument/2006/relationships/image" Target="../media/image5.jpg"/><Relationship Id="rId6" Type="http://schemas.openxmlformats.org/officeDocument/2006/relationships/image" Target="../media/image6.png"/><Relationship Id="rId7" Type="http://schemas.openxmlformats.org/officeDocument/2006/relationships/image" Target="../media/image10.png"/><Relationship Id="rId8" Type="http://schemas.openxmlformats.org/officeDocument/2006/relationships/image" Target="../media/image1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13.png"/><Relationship Id="rId5" Type="http://schemas.openxmlformats.org/officeDocument/2006/relationships/image" Target="../media/image9.jpg"/><Relationship Id="rId6" Type="http://schemas.openxmlformats.org/officeDocument/2006/relationships/image" Target="../media/image4.jpg"/><Relationship Id="rId7" Type="http://schemas.openxmlformats.org/officeDocument/2006/relationships/image" Target="../media/image17.png"/><Relationship Id="rId8" Type="http://schemas.openxmlformats.org/officeDocument/2006/relationships/image" Target="../media/image49.png"/></Relationships>
</file>

<file path=ppt/slides/_rels/slide5.xml.rels><?xml version="1.0" encoding="UTF-8" standalone="yes"?><Relationships xmlns="http://schemas.openxmlformats.org/package/2006/relationships"><Relationship Id="rId11" Type="http://schemas.openxmlformats.org/officeDocument/2006/relationships/image" Target="../media/image21.jpg"/><Relationship Id="rId10" Type="http://schemas.openxmlformats.org/officeDocument/2006/relationships/image" Target="../media/image14.jpg"/><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26.png"/><Relationship Id="rId5" Type="http://schemas.openxmlformats.org/officeDocument/2006/relationships/image" Target="../media/image12.png"/><Relationship Id="rId6" Type="http://schemas.openxmlformats.org/officeDocument/2006/relationships/image" Target="../media/image27.png"/><Relationship Id="rId7" Type="http://schemas.openxmlformats.org/officeDocument/2006/relationships/image" Target="../media/image22.png"/><Relationship Id="rId8" Type="http://schemas.openxmlformats.org/officeDocument/2006/relationships/image" Target="../media/image2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20.png"/><Relationship Id="rId6" Type="http://schemas.openxmlformats.org/officeDocument/2006/relationships/image" Target="../media/image31.png"/><Relationship Id="rId7" Type="http://schemas.openxmlformats.org/officeDocument/2006/relationships/image" Target="../media/image5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28.jpg"/><Relationship Id="rId5" Type="http://schemas.openxmlformats.org/officeDocument/2006/relationships/image" Target="../media/image15.jpg"/><Relationship Id="rId6" Type="http://schemas.openxmlformats.org/officeDocument/2006/relationships/image" Target="../media/image19.jpg"/><Relationship Id="rId7" Type="http://schemas.openxmlformats.org/officeDocument/2006/relationships/image" Target="../media/image42.jpg"/><Relationship Id="rId8" Type="http://schemas.openxmlformats.org/officeDocument/2006/relationships/image" Target="../media/image2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3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4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3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36.jpg"/><Relationship Id="rId6" Type="http://schemas.openxmlformats.org/officeDocument/2006/relationships/image" Target="../media/image3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48.jpg"/><Relationship Id="rId6" Type="http://schemas.openxmlformats.org/officeDocument/2006/relationships/image" Target="../media/image47.jpg"/></Relationships>
</file>

<file path=ppt/slides/_rels/slide13.xml.rels><?xml version="1.0" encoding="UTF-8" standalone="yes"?><Relationships xmlns="http://schemas.openxmlformats.org/package/2006/relationships"><Relationship Id="rId10"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5.jpg"/><Relationship Id="rId4" Type="http://schemas.openxmlformats.org/officeDocument/2006/relationships/image" Target="../media/image41.jpg"/><Relationship Id="rId9" Type="http://schemas.openxmlformats.org/officeDocument/2006/relationships/image" Target="../media/image8.png"/><Relationship Id="rId5" Type="http://schemas.openxmlformats.org/officeDocument/2006/relationships/hyperlink" Target="https://www.google.co.uk/url?sa=i&amp;rct=j&amp;q=&amp;esrc=s&amp;source=images&amp;cd=&amp;cad=rja&amp;uact=8&amp;ved=2ahUKEwifsuy9qIHcAhVH1xQKHTSWBGUQjRx6BAgBEAU&amp;url=https://thewirecutter.com/reviews/best-water-bottle/&amp;psig=AOvVaw0OS2rlLjz15YgehzUs_Aym&amp;ust=1530651789811163" TargetMode="External"/><Relationship Id="rId6" Type="http://schemas.openxmlformats.org/officeDocument/2006/relationships/image" Target="../media/image35.jpg"/><Relationship Id="rId7" Type="http://schemas.openxmlformats.org/officeDocument/2006/relationships/hyperlink" Target="https://www.google.co.uk/url?sa=i&amp;rct=j&amp;q=&amp;esrc=s&amp;source=images&amp;cd=&amp;cad=rja&amp;uact=8&amp;ved=2ahUKEwit-6rVqIHcAhWLORQKHT8NDygQjRx6BAgBEAU&amp;url=https://www.pitshopnow.com/shop/yopro-pack&amp;psig=AOvVaw3yL7epFL_aDF1v296p-xBA&amp;ust=1530651852923310" TargetMode="External"/><Relationship Id="rId8" Type="http://schemas.openxmlformats.org/officeDocument/2006/relationships/image" Target="../media/image3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8.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0.png"/><Relationship Id="rId4" Type="http://schemas.openxmlformats.org/officeDocument/2006/relationships/image" Target="../media/image37.png"/><Relationship Id="rId5" Type="http://schemas.openxmlformats.org/officeDocument/2006/relationships/image" Target="../media/image3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4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0.png"/><Relationship Id="rId4" Type="http://schemas.openxmlformats.org/officeDocument/2006/relationships/image" Target="../media/image37.png"/><Relationship Id="rId5" Type="http://schemas.openxmlformats.org/officeDocument/2006/relationships/image" Target="../media/image3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8.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8" name="Shape 88"/>
        <p:cNvGrpSpPr/>
        <p:nvPr/>
      </p:nvGrpSpPr>
      <p:grpSpPr>
        <a:xfrm>
          <a:off x="0" y="0"/>
          <a:ext cx="0" cy="0"/>
          <a:chOff x="0" y="0"/>
          <a:chExt cx="0" cy="0"/>
        </a:xfrm>
      </p:grpSpPr>
      <p:sp>
        <p:nvSpPr>
          <p:cNvPr id="89" name="Google Shape;89;p1"/>
          <p:cNvSpPr txBox="1"/>
          <p:nvPr>
            <p:ph type="ctrTitle"/>
          </p:nvPr>
        </p:nvSpPr>
        <p:spPr>
          <a:xfrm>
            <a:off x="749213" y="2693978"/>
            <a:ext cx="7772400" cy="1470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4400">
                <a:solidFill>
                  <a:srgbClr val="002060"/>
                </a:solidFill>
                <a:latin typeface="Quattrocento Sans"/>
                <a:ea typeface="Quattrocento Sans"/>
                <a:cs typeface="Quattrocento Sans"/>
                <a:sym typeface="Quattrocento Sans"/>
              </a:rPr>
              <a:t>Welcome to the </a:t>
            </a:r>
            <a:br>
              <a:rPr b="1" lang="en-GB" sz="4400">
                <a:solidFill>
                  <a:srgbClr val="002060"/>
                </a:solidFill>
                <a:latin typeface="Quattrocento Sans"/>
                <a:ea typeface="Quattrocento Sans"/>
                <a:cs typeface="Quattrocento Sans"/>
                <a:sym typeface="Quattrocento Sans"/>
              </a:rPr>
            </a:br>
            <a:r>
              <a:rPr b="1" lang="en-GB" sz="4400">
                <a:solidFill>
                  <a:srgbClr val="002060"/>
                </a:solidFill>
                <a:latin typeface="Quattrocento Sans"/>
                <a:ea typeface="Quattrocento Sans"/>
                <a:cs typeface="Quattrocento Sans"/>
                <a:sym typeface="Quattrocento Sans"/>
              </a:rPr>
              <a:t>Year 5</a:t>
            </a:r>
            <a:r>
              <a:rPr b="1" lang="en-GB">
                <a:solidFill>
                  <a:srgbClr val="002060"/>
                </a:solidFill>
                <a:latin typeface="Quattrocento Sans"/>
                <a:ea typeface="Quattrocento Sans"/>
                <a:cs typeface="Quattrocento Sans"/>
                <a:sym typeface="Quattrocento Sans"/>
              </a:rPr>
              <a:t> and </a:t>
            </a:r>
            <a:r>
              <a:rPr b="1" lang="en-GB" sz="4400">
                <a:solidFill>
                  <a:srgbClr val="002060"/>
                </a:solidFill>
                <a:latin typeface="Quattrocento Sans"/>
                <a:ea typeface="Quattrocento Sans"/>
                <a:cs typeface="Quattrocento Sans"/>
                <a:sym typeface="Quattrocento Sans"/>
              </a:rPr>
              <a:t>6 Induction Meeting</a:t>
            </a:r>
            <a:endParaRPr>
              <a:solidFill>
                <a:srgbClr val="002060"/>
              </a:solidFill>
              <a:latin typeface="Quattrocento Sans"/>
              <a:ea typeface="Quattrocento Sans"/>
              <a:cs typeface="Quattrocento Sans"/>
              <a:sym typeface="Quattrocento Sans"/>
            </a:endParaRPr>
          </a:p>
        </p:txBody>
      </p:sp>
      <p:grpSp>
        <p:nvGrpSpPr>
          <p:cNvPr id="90" name="Google Shape;90;p1"/>
          <p:cNvGrpSpPr/>
          <p:nvPr/>
        </p:nvGrpSpPr>
        <p:grpSpPr>
          <a:xfrm>
            <a:off x="126821" y="141248"/>
            <a:ext cx="9017179" cy="6658635"/>
            <a:chOff x="126821" y="141248"/>
            <a:chExt cx="9017179" cy="6658635"/>
          </a:xfrm>
        </p:grpSpPr>
        <p:pic>
          <p:nvPicPr>
            <p:cNvPr id="91" name="Google Shape;91;p1"/>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92" name="Google Shape;92;p1"/>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93" name="Google Shape;93;p1"/>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98" name="Shape 98"/>
        <p:cNvGrpSpPr/>
        <p:nvPr/>
      </p:nvGrpSpPr>
      <p:grpSpPr>
        <a:xfrm>
          <a:off x="0" y="0"/>
          <a:ext cx="0" cy="0"/>
          <a:chOff x="0" y="0"/>
          <a:chExt cx="0" cy="0"/>
        </a:xfrm>
      </p:grpSpPr>
      <p:sp>
        <p:nvSpPr>
          <p:cNvPr id="99" name="Google Shape;99;p2"/>
          <p:cNvSpPr txBox="1"/>
          <p:nvPr>
            <p:ph type="title"/>
          </p:nvPr>
        </p:nvSpPr>
        <p:spPr>
          <a:xfrm>
            <a:off x="197496" y="163218"/>
            <a:ext cx="8749006"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0070C0"/>
              </a:buClr>
              <a:buSzPts val="5000"/>
              <a:buFont typeface="Arial"/>
              <a:buNone/>
            </a:pPr>
            <a:r>
              <a:rPr b="1" lang="en-GB" sz="4000">
                <a:solidFill>
                  <a:srgbClr val="002060"/>
                </a:solidFill>
                <a:latin typeface="Quattrocento Sans"/>
                <a:ea typeface="Quattrocento Sans"/>
                <a:cs typeface="Quattrocento Sans"/>
                <a:sym typeface="Quattrocento Sans"/>
              </a:rPr>
              <a:t>Aims of the meeting</a:t>
            </a:r>
            <a:endParaRPr sz="4000">
              <a:solidFill>
                <a:srgbClr val="002060"/>
              </a:solidFill>
              <a:latin typeface="Quattrocento Sans"/>
              <a:ea typeface="Quattrocento Sans"/>
              <a:cs typeface="Quattrocento Sans"/>
              <a:sym typeface="Quattrocento Sans"/>
            </a:endParaRPr>
          </a:p>
        </p:txBody>
      </p:sp>
      <p:sp>
        <p:nvSpPr>
          <p:cNvPr id="100" name="Google Shape;100;p2"/>
          <p:cNvSpPr txBox="1"/>
          <p:nvPr>
            <p:ph idx="1" type="body"/>
          </p:nvPr>
        </p:nvSpPr>
        <p:spPr>
          <a:xfrm>
            <a:off x="457199" y="1566534"/>
            <a:ext cx="8229600" cy="4124574"/>
          </a:xfrm>
          <a:prstGeom prst="rect">
            <a:avLst/>
          </a:prstGeom>
          <a:noFill/>
          <a:ln>
            <a:noFill/>
          </a:ln>
        </p:spPr>
        <p:txBody>
          <a:bodyPr anchorCtr="0" anchor="t" bIns="45700" lIns="91425" spcFirstLastPara="1" rIns="91425" wrap="square" tIns="45700">
            <a:normAutofit lnSpcReduction="10000"/>
          </a:bodyPr>
          <a:lstStyle/>
          <a:p>
            <a:pPr indent="-457200" lvl="0" marL="457200" rtl="0" algn="l">
              <a:lnSpc>
                <a:spcPct val="100000"/>
              </a:lnSpc>
              <a:spcBef>
                <a:spcPts val="680"/>
              </a:spcBef>
              <a:spcAft>
                <a:spcPts val="0"/>
              </a:spcAft>
              <a:buSzPts val="3400"/>
              <a:buChar char="•"/>
            </a:pPr>
            <a:r>
              <a:rPr lang="en-GB" sz="2800">
                <a:solidFill>
                  <a:srgbClr val="002060"/>
                </a:solidFill>
                <a:latin typeface="Quattrocento Sans"/>
                <a:ea typeface="Quattrocento Sans"/>
                <a:cs typeface="Quattrocento Sans"/>
                <a:sym typeface="Quattrocento Sans"/>
              </a:rPr>
              <a:t>Teaching staff for 2026/27</a:t>
            </a:r>
            <a:endParaRPr/>
          </a:p>
          <a:p>
            <a:pPr indent="0" lvl="0" marL="0" rtl="0" algn="l">
              <a:lnSpc>
                <a:spcPct val="100000"/>
              </a:lnSpc>
              <a:spcBef>
                <a:spcPts val="680"/>
              </a:spcBef>
              <a:spcAft>
                <a:spcPts val="0"/>
              </a:spcAft>
              <a:buClr>
                <a:schemeClr val="dk1"/>
              </a:buClr>
              <a:buSzPts val="3400"/>
              <a:buNone/>
            </a:pPr>
            <a:r>
              <a:t/>
            </a:r>
            <a:endParaRPr sz="2800">
              <a:solidFill>
                <a:srgbClr val="002060"/>
              </a:solidFill>
              <a:latin typeface="Quattrocento Sans"/>
              <a:ea typeface="Quattrocento Sans"/>
              <a:cs typeface="Quattrocento Sans"/>
              <a:sym typeface="Quattrocento Sans"/>
            </a:endParaRPr>
          </a:p>
          <a:p>
            <a:pPr indent="-342900" lvl="0" marL="342900" rtl="0" algn="l">
              <a:lnSpc>
                <a:spcPct val="100000"/>
              </a:lnSpc>
              <a:spcBef>
                <a:spcPts val="680"/>
              </a:spcBef>
              <a:spcAft>
                <a:spcPts val="0"/>
              </a:spcAft>
              <a:buClr>
                <a:schemeClr val="dk1"/>
              </a:buClr>
              <a:buSzPts val="3400"/>
              <a:buChar char="•"/>
            </a:pPr>
            <a:r>
              <a:rPr lang="en-GB" sz="2800">
                <a:solidFill>
                  <a:srgbClr val="002060"/>
                </a:solidFill>
                <a:latin typeface="Quattrocento Sans"/>
                <a:ea typeface="Quattrocento Sans"/>
                <a:cs typeface="Quattrocento Sans"/>
                <a:sym typeface="Quattrocento Sans"/>
              </a:rPr>
              <a:t>An introduction to this year’s themes</a:t>
            </a:r>
            <a:endParaRPr/>
          </a:p>
          <a:p>
            <a:pPr indent="-127000" lvl="0" marL="342900" rtl="0" algn="l">
              <a:lnSpc>
                <a:spcPct val="100000"/>
              </a:lnSpc>
              <a:spcBef>
                <a:spcPts val="680"/>
              </a:spcBef>
              <a:spcAft>
                <a:spcPts val="0"/>
              </a:spcAft>
              <a:buClr>
                <a:schemeClr val="dk1"/>
              </a:buClr>
              <a:buSzPts val="3400"/>
              <a:buNone/>
            </a:pPr>
            <a:r>
              <a:t/>
            </a:r>
            <a:endParaRPr sz="2800">
              <a:solidFill>
                <a:srgbClr val="002060"/>
              </a:solidFill>
              <a:latin typeface="Quattrocento Sans"/>
              <a:ea typeface="Quattrocento Sans"/>
              <a:cs typeface="Quattrocento Sans"/>
              <a:sym typeface="Quattrocento Sans"/>
            </a:endParaRPr>
          </a:p>
          <a:p>
            <a:pPr indent="-342900" lvl="0" marL="342900" rtl="0" algn="l">
              <a:lnSpc>
                <a:spcPct val="100000"/>
              </a:lnSpc>
              <a:spcBef>
                <a:spcPts val="680"/>
              </a:spcBef>
              <a:spcAft>
                <a:spcPts val="0"/>
              </a:spcAft>
              <a:buClr>
                <a:schemeClr val="dk1"/>
              </a:buClr>
              <a:buSzPts val="3400"/>
              <a:buChar char="•"/>
            </a:pPr>
            <a:r>
              <a:rPr lang="en-GB" sz="2800">
                <a:solidFill>
                  <a:srgbClr val="002060"/>
                </a:solidFill>
                <a:latin typeface="Quattrocento Sans"/>
                <a:ea typeface="Quattrocento Sans"/>
                <a:cs typeface="Quattrocento Sans"/>
                <a:sym typeface="Quattrocento Sans"/>
              </a:rPr>
              <a:t>Information about the year ahead</a:t>
            </a:r>
            <a:endParaRPr/>
          </a:p>
          <a:p>
            <a:pPr indent="-127000" lvl="0" marL="342900" rtl="0" algn="l">
              <a:lnSpc>
                <a:spcPct val="100000"/>
              </a:lnSpc>
              <a:spcBef>
                <a:spcPts val="680"/>
              </a:spcBef>
              <a:spcAft>
                <a:spcPts val="0"/>
              </a:spcAft>
              <a:buClr>
                <a:schemeClr val="dk1"/>
              </a:buClr>
              <a:buSzPts val="3400"/>
              <a:buNone/>
            </a:pPr>
            <a:r>
              <a:t/>
            </a:r>
            <a:endParaRPr sz="2800">
              <a:solidFill>
                <a:srgbClr val="002060"/>
              </a:solidFill>
              <a:latin typeface="Quattrocento Sans"/>
              <a:ea typeface="Quattrocento Sans"/>
              <a:cs typeface="Quattrocento Sans"/>
              <a:sym typeface="Quattrocento Sans"/>
            </a:endParaRPr>
          </a:p>
          <a:p>
            <a:pPr indent="-342900" lvl="0" marL="342900" rtl="0" algn="l">
              <a:lnSpc>
                <a:spcPct val="100000"/>
              </a:lnSpc>
              <a:spcBef>
                <a:spcPts val="680"/>
              </a:spcBef>
              <a:spcAft>
                <a:spcPts val="0"/>
              </a:spcAft>
              <a:buClr>
                <a:schemeClr val="dk1"/>
              </a:buClr>
              <a:buSzPts val="3400"/>
              <a:buChar char="•"/>
            </a:pPr>
            <a:r>
              <a:rPr lang="en-GB" sz="2800">
                <a:solidFill>
                  <a:srgbClr val="002060"/>
                </a:solidFill>
                <a:latin typeface="Quattrocento Sans"/>
                <a:ea typeface="Quattrocento Sans"/>
                <a:cs typeface="Quattrocento Sans"/>
                <a:sym typeface="Quattrocento Sans"/>
              </a:rPr>
              <a:t>To answers any questions you may have </a:t>
            </a:r>
            <a:endParaRPr/>
          </a:p>
          <a:p>
            <a:pPr indent="-127000" lvl="0" marL="342900" rtl="0" algn="l">
              <a:lnSpc>
                <a:spcPct val="100000"/>
              </a:lnSpc>
              <a:spcBef>
                <a:spcPts val="680"/>
              </a:spcBef>
              <a:spcAft>
                <a:spcPts val="0"/>
              </a:spcAft>
              <a:buClr>
                <a:schemeClr val="dk1"/>
              </a:buClr>
              <a:buSzPts val="3400"/>
              <a:buNone/>
            </a:pPr>
            <a:r>
              <a:t/>
            </a:r>
            <a:endParaRPr sz="2800">
              <a:solidFill>
                <a:srgbClr val="002060"/>
              </a:solidFill>
              <a:latin typeface="Quattrocento Sans"/>
              <a:ea typeface="Quattrocento Sans"/>
              <a:cs typeface="Quattrocento Sans"/>
              <a:sym typeface="Quattrocento Sans"/>
            </a:endParaRPr>
          </a:p>
        </p:txBody>
      </p:sp>
      <p:sp>
        <p:nvSpPr>
          <p:cNvPr id="101" name="Google Shape;101;p2"/>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02" name="Google Shape;102;p2"/>
          <p:cNvGrpSpPr/>
          <p:nvPr/>
        </p:nvGrpSpPr>
        <p:grpSpPr>
          <a:xfrm>
            <a:off x="126821" y="141248"/>
            <a:ext cx="9017179" cy="6658635"/>
            <a:chOff x="126821" y="141248"/>
            <a:chExt cx="9017179" cy="6658635"/>
          </a:xfrm>
        </p:grpSpPr>
        <p:pic>
          <p:nvPicPr>
            <p:cNvPr id="103" name="Google Shape;103;p2"/>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04" name="Google Shape;104;p2"/>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9"/>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11" name="Google Shape;111;p29"/>
          <p:cNvGrpSpPr/>
          <p:nvPr/>
        </p:nvGrpSpPr>
        <p:grpSpPr>
          <a:xfrm>
            <a:off x="126821" y="141248"/>
            <a:ext cx="9017179" cy="6658635"/>
            <a:chOff x="126821" y="141248"/>
            <a:chExt cx="9017179" cy="6658635"/>
          </a:xfrm>
        </p:grpSpPr>
        <p:pic>
          <p:nvPicPr>
            <p:cNvPr id="112" name="Google Shape;112;p29"/>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13" name="Google Shape;113;p29"/>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114" name="Google Shape;114;p29"/>
          <p:cNvSpPr txBox="1"/>
          <p:nvPr>
            <p:ph type="title"/>
          </p:nvPr>
        </p:nvSpPr>
        <p:spPr>
          <a:xfrm>
            <a:off x="498088" y="157953"/>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Year 5/6 Team</a:t>
            </a:r>
            <a:endParaRPr/>
          </a:p>
        </p:txBody>
      </p:sp>
      <p:sp>
        <p:nvSpPr>
          <p:cNvPr id="115" name="Google Shape;115;p29"/>
          <p:cNvSpPr txBox="1"/>
          <p:nvPr/>
        </p:nvSpPr>
        <p:spPr>
          <a:xfrm>
            <a:off x="778925" y="6083438"/>
            <a:ext cx="158044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descr="Mr P Carter" id="116" name="Google Shape;116;p29"/>
          <p:cNvPicPr preferRelativeResize="0"/>
          <p:nvPr/>
        </p:nvPicPr>
        <p:blipFill rotWithShape="1">
          <a:blip r:embed="rId5">
            <a:alphaModFix/>
          </a:blip>
          <a:srcRect b="0" l="0" r="0" t="0"/>
          <a:stretch/>
        </p:blipFill>
        <p:spPr>
          <a:xfrm>
            <a:off x="7777222" y="1970425"/>
            <a:ext cx="1185229" cy="1481546"/>
          </a:xfrm>
          <a:prstGeom prst="rect">
            <a:avLst/>
          </a:prstGeom>
          <a:noFill/>
          <a:ln>
            <a:noFill/>
          </a:ln>
        </p:spPr>
      </p:pic>
      <p:sp>
        <p:nvSpPr>
          <p:cNvPr id="117" name="Google Shape;117;p29"/>
          <p:cNvSpPr txBox="1"/>
          <p:nvPr/>
        </p:nvSpPr>
        <p:spPr>
          <a:xfrm>
            <a:off x="7608476" y="3515399"/>
            <a:ext cx="1421400" cy="276900"/>
          </a:xfrm>
          <a:prstGeom prst="rect">
            <a:avLst/>
          </a:prstGeom>
          <a:noFill/>
          <a:ln>
            <a:noFill/>
          </a:ln>
        </p:spPr>
        <p:txBody>
          <a:bodyPr anchorCtr="0" anchor="t" bIns="41100" lIns="82225" spcFirstLastPara="1" rIns="82225" wrap="square" tIns="41100">
            <a:spAutoFit/>
          </a:bodyPr>
          <a:lstStyle/>
          <a:p>
            <a:pPr indent="0" lvl="0" marL="0" marR="0" rtl="0" algn="ctr">
              <a:lnSpc>
                <a:spcPct val="100000"/>
              </a:lnSpc>
              <a:spcBef>
                <a:spcPts val="0"/>
              </a:spcBef>
              <a:spcAft>
                <a:spcPts val="0"/>
              </a:spcAft>
              <a:buNone/>
            </a:pPr>
            <a:r>
              <a:rPr b="0" i="0" lang="en-GB" sz="1259" u="none" cap="none" strike="noStrike">
                <a:solidFill>
                  <a:srgbClr val="002060"/>
                </a:solidFill>
                <a:latin typeface="Quattrocento Sans"/>
                <a:ea typeface="Quattrocento Sans"/>
                <a:cs typeface="Quattrocento Sans"/>
                <a:sym typeface="Quattrocento Sans"/>
              </a:rPr>
              <a:t>Peter Carter</a:t>
            </a:r>
            <a:endParaRPr b="0" i="0" sz="1259" u="none" cap="none" strike="noStrike">
              <a:solidFill>
                <a:srgbClr val="000000"/>
              </a:solidFill>
              <a:latin typeface="Arial"/>
              <a:ea typeface="Arial"/>
              <a:cs typeface="Arial"/>
              <a:sym typeface="Arial"/>
            </a:endParaRPr>
          </a:p>
        </p:txBody>
      </p:sp>
      <p:pic>
        <p:nvPicPr>
          <p:cNvPr id="118" name="Google Shape;118;p29"/>
          <p:cNvPicPr preferRelativeResize="0"/>
          <p:nvPr/>
        </p:nvPicPr>
        <p:blipFill>
          <a:blip r:embed="rId6">
            <a:alphaModFix/>
          </a:blip>
          <a:stretch>
            <a:fillRect/>
          </a:stretch>
        </p:blipFill>
        <p:spPr>
          <a:xfrm>
            <a:off x="3291350" y="1468960"/>
            <a:ext cx="2530675" cy="1978925"/>
          </a:xfrm>
          <a:prstGeom prst="rect">
            <a:avLst/>
          </a:prstGeom>
          <a:noFill/>
          <a:ln>
            <a:noFill/>
          </a:ln>
        </p:spPr>
      </p:pic>
      <p:pic>
        <p:nvPicPr>
          <p:cNvPr id="119" name="Google Shape;119;p29"/>
          <p:cNvPicPr preferRelativeResize="0"/>
          <p:nvPr/>
        </p:nvPicPr>
        <p:blipFill>
          <a:blip r:embed="rId7">
            <a:alphaModFix/>
          </a:blip>
          <a:stretch>
            <a:fillRect/>
          </a:stretch>
        </p:blipFill>
        <p:spPr>
          <a:xfrm>
            <a:off x="6355825" y="390013"/>
            <a:ext cx="2674050" cy="1311794"/>
          </a:xfrm>
          <a:prstGeom prst="rect">
            <a:avLst/>
          </a:prstGeom>
          <a:noFill/>
          <a:ln>
            <a:noFill/>
          </a:ln>
        </p:spPr>
      </p:pic>
      <p:pic>
        <p:nvPicPr>
          <p:cNvPr id="120" name="Google Shape;120;p29"/>
          <p:cNvPicPr preferRelativeResize="0"/>
          <p:nvPr/>
        </p:nvPicPr>
        <p:blipFill>
          <a:blip r:embed="rId8">
            <a:alphaModFix/>
          </a:blip>
          <a:stretch>
            <a:fillRect/>
          </a:stretch>
        </p:blipFill>
        <p:spPr>
          <a:xfrm>
            <a:off x="778925" y="390013"/>
            <a:ext cx="1430650" cy="2560350"/>
          </a:xfrm>
          <a:prstGeom prst="rect">
            <a:avLst/>
          </a:prstGeom>
          <a:noFill/>
          <a:ln>
            <a:noFill/>
          </a:ln>
        </p:spPr>
      </p:pic>
      <p:pic>
        <p:nvPicPr>
          <p:cNvPr descr="Mrs C Ridley" id="121" name="Google Shape;121;p29"/>
          <p:cNvPicPr preferRelativeResize="0"/>
          <p:nvPr/>
        </p:nvPicPr>
        <p:blipFill rotWithShape="1">
          <a:blip r:embed="rId9">
            <a:alphaModFix/>
          </a:blip>
          <a:srcRect b="0" l="0" r="0" t="0"/>
          <a:stretch/>
        </p:blipFill>
        <p:spPr>
          <a:xfrm>
            <a:off x="3190733" y="3615912"/>
            <a:ext cx="1345615" cy="1549366"/>
          </a:xfrm>
          <a:prstGeom prst="rect">
            <a:avLst/>
          </a:prstGeom>
          <a:noFill/>
          <a:ln>
            <a:noFill/>
          </a:ln>
        </p:spPr>
      </p:pic>
      <p:sp>
        <p:nvSpPr>
          <p:cNvPr id="122" name="Google Shape;122;p29"/>
          <p:cNvSpPr txBox="1"/>
          <p:nvPr/>
        </p:nvSpPr>
        <p:spPr>
          <a:xfrm>
            <a:off x="3120313" y="5200322"/>
            <a:ext cx="1486500" cy="289500"/>
          </a:xfrm>
          <a:prstGeom prst="rect">
            <a:avLst/>
          </a:prstGeom>
          <a:noFill/>
          <a:ln>
            <a:noFill/>
          </a:ln>
        </p:spPr>
        <p:txBody>
          <a:bodyPr anchorCtr="0" anchor="t" bIns="42975" lIns="86000" spcFirstLastPara="1" rIns="86000" wrap="square" tIns="42975">
            <a:spAutoFit/>
          </a:bodyPr>
          <a:lstStyle/>
          <a:p>
            <a:pPr indent="0" lvl="0" marL="0" marR="0" rtl="0" algn="ctr">
              <a:lnSpc>
                <a:spcPct val="100000"/>
              </a:lnSpc>
              <a:spcBef>
                <a:spcPts val="0"/>
              </a:spcBef>
              <a:spcAft>
                <a:spcPts val="0"/>
              </a:spcAft>
              <a:buNone/>
            </a:pPr>
            <a:r>
              <a:rPr lang="en-GB" sz="1317">
                <a:solidFill>
                  <a:srgbClr val="002060"/>
                </a:solidFill>
                <a:latin typeface="Quattrocento Sans"/>
                <a:ea typeface="Quattrocento Sans"/>
                <a:cs typeface="Quattrocento Sans"/>
                <a:sym typeface="Quattrocento Sans"/>
              </a:rPr>
              <a:t>Claire Ridley</a:t>
            </a:r>
            <a:endParaRPr b="0" i="0" sz="1317" u="none" cap="none" strike="noStrike">
              <a:solidFill>
                <a:srgbClr val="000000"/>
              </a:solidFill>
              <a:latin typeface="Arial"/>
              <a:ea typeface="Arial"/>
              <a:cs typeface="Arial"/>
              <a:sym typeface="Arial"/>
            </a:endParaRPr>
          </a:p>
        </p:txBody>
      </p:sp>
      <p:sp>
        <p:nvSpPr>
          <p:cNvPr id="123" name="Google Shape;123;p29"/>
          <p:cNvSpPr txBox="1"/>
          <p:nvPr/>
        </p:nvSpPr>
        <p:spPr>
          <a:xfrm>
            <a:off x="4501810" y="5200381"/>
            <a:ext cx="1486500" cy="289500"/>
          </a:xfrm>
          <a:prstGeom prst="rect">
            <a:avLst/>
          </a:prstGeom>
          <a:noFill/>
          <a:ln>
            <a:noFill/>
          </a:ln>
        </p:spPr>
        <p:txBody>
          <a:bodyPr anchorCtr="0" anchor="t" bIns="42975" lIns="86000" spcFirstLastPara="1" rIns="86000" wrap="square" tIns="42975">
            <a:spAutoFit/>
          </a:bodyPr>
          <a:lstStyle/>
          <a:p>
            <a:pPr indent="0" lvl="0" marL="0" marR="0" rtl="0" algn="ctr">
              <a:lnSpc>
                <a:spcPct val="100000"/>
              </a:lnSpc>
              <a:spcBef>
                <a:spcPts val="0"/>
              </a:spcBef>
              <a:spcAft>
                <a:spcPts val="0"/>
              </a:spcAft>
              <a:buNone/>
            </a:pPr>
            <a:r>
              <a:rPr lang="en-GB" sz="1317">
                <a:solidFill>
                  <a:srgbClr val="002060"/>
                </a:solidFill>
                <a:latin typeface="Quattrocento Sans"/>
                <a:ea typeface="Quattrocento Sans"/>
                <a:cs typeface="Quattrocento Sans"/>
                <a:sym typeface="Quattrocento Sans"/>
              </a:rPr>
              <a:t>Tim De Marco</a:t>
            </a:r>
            <a:endParaRPr b="0" i="0" sz="1317" u="none" cap="none" strike="noStrike">
              <a:solidFill>
                <a:srgbClr val="000000"/>
              </a:solidFill>
              <a:latin typeface="Arial"/>
              <a:ea typeface="Arial"/>
              <a:cs typeface="Arial"/>
              <a:sym typeface="Arial"/>
            </a:endParaRPr>
          </a:p>
        </p:txBody>
      </p:sp>
      <p:sp>
        <p:nvSpPr>
          <p:cNvPr id="124" name="Google Shape;124;p29"/>
          <p:cNvSpPr txBox="1"/>
          <p:nvPr/>
        </p:nvSpPr>
        <p:spPr>
          <a:xfrm>
            <a:off x="6355825" y="3515399"/>
            <a:ext cx="1421400" cy="276900"/>
          </a:xfrm>
          <a:prstGeom prst="rect">
            <a:avLst/>
          </a:prstGeom>
          <a:noFill/>
          <a:ln>
            <a:noFill/>
          </a:ln>
        </p:spPr>
        <p:txBody>
          <a:bodyPr anchorCtr="0" anchor="t" bIns="41100" lIns="82225" spcFirstLastPara="1" rIns="82225" wrap="square" tIns="41100">
            <a:spAutoFit/>
          </a:bodyPr>
          <a:lstStyle/>
          <a:p>
            <a:pPr indent="0" lvl="0" marL="0" marR="0" rtl="0" algn="ctr">
              <a:lnSpc>
                <a:spcPct val="100000"/>
              </a:lnSpc>
              <a:spcBef>
                <a:spcPts val="0"/>
              </a:spcBef>
              <a:spcAft>
                <a:spcPts val="0"/>
              </a:spcAft>
              <a:buNone/>
            </a:pPr>
            <a:r>
              <a:rPr lang="en-GB" sz="1259">
                <a:solidFill>
                  <a:srgbClr val="002060"/>
                </a:solidFill>
                <a:latin typeface="Quattrocento Sans"/>
                <a:ea typeface="Quattrocento Sans"/>
                <a:cs typeface="Quattrocento Sans"/>
                <a:sym typeface="Quattrocento Sans"/>
              </a:rPr>
              <a:t>Sarah </a:t>
            </a:r>
            <a:r>
              <a:rPr lang="en-GB" sz="1259">
                <a:solidFill>
                  <a:srgbClr val="002060"/>
                </a:solidFill>
                <a:latin typeface="Quattrocento Sans"/>
                <a:ea typeface="Quattrocento Sans"/>
                <a:cs typeface="Quattrocento Sans"/>
                <a:sym typeface="Quattrocento Sans"/>
              </a:rPr>
              <a:t>Liddiard</a:t>
            </a:r>
            <a:endParaRPr b="0" i="0" sz="1259" u="none" cap="none" strike="noStrike">
              <a:solidFill>
                <a:srgbClr val="000000"/>
              </a:solidFill>
              <a:latin typeface="Arial"/>
              <a:ea typeface="Arial"/>
              <a:cs typeface="Arial"/>
              <a:sym typeface="Arial"/>
            </a:endParaRPr>
          </a:p>
        </p:txBody>
      </p:sp>
      <p:sp>
        <p:nvSpPr>
          <p:cNvPr id="125" name="Google Shape;125;p29"/>
          <p:cNvSpPr txBox="1"/>
          <p:nvPr/>
        </p:nvSpPr>
        <p:spPr>
          <a:xfrm>
            <a:off x="15" y="4539227"/>
            <a:ext cx="15804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GB">
                <a:solidFill>
                  <a:srgbClr val="002060"/>
                </a:solidFill>
                <a:latin typeface="Quattrocento Sans"/>
                <a:ea typeface="Quattrocento Sans"/>
                <a:cs typeface="Quattrocento Sans"/>
                <a:sym typeface="Quattrocento Sans"/>
              </a:rPr>
              <a:t>Hannah Wetjen</a:t>
            </a:r>
            <a:endParaRPr b="0" i="0" sz="1400" u="none" cap="none" strike="noStrike">
              <a:solidFill>
                <a:srgbClr val="000000"/>
              </a:solidFill>
              <a:latin typeface="Arial"/>
              <a:ea typeface="Arial"/>
              <a:cs typeface="Arial"/>
              <a:sym typeface="Arial"/>
            </a:endParaRPr>
          </a:p>
        </p:txBody>
      </p:sp>
      <p:sp>
        <p:nvSpPr>
          <p:cNvPr id="126" name="Google Shape;126;p29"/>
          <p:cNvSpPr txBox="1"/>
          <p:nvPr/>
        </p:nvSpPr>
        <p:spPr>
          <a:xfrm>
            <a:off x="15" y="6255864"/>
            <a:ext cx="15804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GB">
                <a:solidFill>
                  <a:srgbClr val="002060"/>
                </a:solidFill>
                <a:latin typeface="Quattrocento Sans"/>
                <a:ea typeface="Quattrocento Sans"/>
                <a:cs typeface="Quattrocento Sans"/>
                <a:sym typeface="Quattrocento Sans"/>
              </a:rPr>
              <a:t>Tracy Salmon</a:t>
            </a:r>
            <a:endParaRPr b="0" i="0" sz="1400" u="none" cap="none" strike="noStrike">
              <a:solidFill>
                <a:srgbClr val="000000"/>
              </a:solidFill>
              <a:latin typeface="Arial"/>
              <a:ea typeface="Arial"/>
              <a:cs typeface="Arial"/>
              <a:sym typeface="Arial"/>
            </a:endParaRPr>
          </a:p>
        </p:txBody>
      </p:sp>
      <p:sp>
        <p:nvSpPr>
          <p:cNvPr id="127" name="Google Shape;127;p29"/>
          <p:cNvSpPr txBox="1"/>
          <p:nvPr/>
        </p:nvSpPr>
        <p:spPr>
          <a:xfrm>
            <a:off x="1303653" y="5116127"/>
            <a:ext cx="15804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GB">
                <a:solidFill>
                  <a:srgbClr val="002060"/>
                </a:solidFill>
                <a:latin typeface="Quattrocento Sans"/>
                <a:ea typeface="Quattrocento Sans"/>
                <a:cs typeface="Quattrocento Sans"/>
                <a:sym typeface="Quattrocento Sans"/>
              </a:rPr>
              <a:t>Caroline Rose</a:t>
            </a:r>
            <a:endParaRPr b="0" i="0" sz="1400" u="none" cap="none" strike="noStrike">
              <a:solidFill>
                <a:srgbClr val="000000"/>
              </a:solidFill>
              <a:latin typeface="Arial"/>
              <a:ea typeface="Arial"/>
              <a:cs typeface="Arial"/>
              <a:sym typeface="Arial"/>
            </a:endParaRPr>
          </a:p>
        </p:txBody>
      </p:sp>
      <p:pic>
        <p:nvPicPr>
          <p:cNvPr id="128" name="Google Shape;128;p29"/>
          <p:cNvPicPr preferRelativeResize="0"/>
          <p:nvPr/>
        </p:nvPicPr>
        <p:blipFill>
          <a:blip r:embed="rId10">
            <a:alphaModFix/>
          </a:blip>
          <a:stretch>
            <a:fillRect/>
          </a:stretch>
        </p:blipFill>
        <p:spPr>
          <a:xfrm>
            <a:off x="6520585" y="1970425"/>
            <a:ext cx="1091868" cy="1481546"/>
          </a:xfrm>
          <a:prstGeom prst="rect">
            <a:avLst/>
          </a:prstGeom>
          <a:noFill/>
          <a:ln>
            <a:noFill/>
          </a:ln>
        </p:spPr>
      </p:pic>
      <p:pic>
        <p:nvPicPr>
          <p:cNvPr id="129" name="Google Shape;129;p29"/>
          <p:cNvPicPr preferRelativeResize="0"/>
          <p:nvPr/>
        </p:nvPicPr>
        <p:blipFill>
          <a:blip r:embed="rId11">
            <a:alphaModFix/>
          </a:blip>
          <a:stretch>
            <a:fillRect/>
          </a:stretch>
        </p:blipFill>
        <p:spPr>
          <a:xfrm>
            <a:off x="4622105" y="3629213"/>
            <a:ext cx="1141841" cy="1522765"/>
          </a:xfrm>
          <a:prstGeom prst="rect">
            <a:avLst/>
          </a:prstGeom>
          <a:noFill/>
          <a:ln>
            <a:noFill/>
          </a:ln>
        </p:spPr>
      </p:pic>
      <p:pic>
        <p:nvPicPr>
          <p:cNvPr id="130" name="Google Shape;130;p29"/>
          <p:cNvPicPr preferRelativeResize="0"/>
          <p:nvPr/>
        </p:nvPicPr>
        <p:blipFill>
          <a:blip r:embed="rId12">
            <a:alphaModFix/>
          </a:blip>
          <a:stretch>
            <a:fillRect/>
          </a:stretch>
        </p:blipFill>
        <p:spPr>
          <a:xfrm>
            <a:off x="244263" y="3248325"/>
            <a:ext cx="1091875" cy="1290900"/>
          </a:xfrm>
          <a:prstGeom prst="rect">
            <a:avLst/>
          </a:prstGeom>
          <a:noFill/>
          <a:ln>
            <a:noFill/>
          </a:ln>
        </p:spPr>
      </p:pic>
      <p:pic>
        <p:nvPicPr>
          <p:cNvPr id="131" name="Google Shape;131;p29"/>
          <p:cNvPicPr preferRelativeResize="0"/>
          <p:nvPr/>
        </p:nvPicPr>
        <p:blipFill rotWithShape="1">
          <a:blip r:embed="rId13">
            <a:alphaModFix/>
          </a:blip>
          <a:srcRect b="0" l="0" r="0" t="10064"/>
          <a:stretch/>
        </p:blipFill>
        <p:spPr>
          <a:xfrm>
            <a:off x="303825" y="4944100"/>
            <a:ext cx="972793" cy="1311775"/>
          </a:xfrm>
          <a:prstGeom prst="rect">
            <a:avLst/>
          </a:prstGeom>
          <a:noFill/>
          <a:ln>
            <a:noFill/>
          </a:ln>
        </p:spPr>
      </p:pic>
      <p:pic>
        <p:nvPicPr>
          <p:cNvPr id="132" name="Google Shape;132;p29"/>
          <p:cNvPicPr preferRelativeResize="0"/>
          <p:nvPr/>
        </p:nvPicPr>
        <p:blipFill>
          <a:blip r:embed="rId14">
            <a:alphaModFix/>
          </a:blip>
          <a:stretch>
            <a:fillRect/>
          </a:stretch>
        </p:blipFill>
        <p:spPr>
          <a:xfrm>
            <a:off x="1522962" y="3792288"/>
            <a:ext cx="1141825" cy="126752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37" name="Shape 137"/>
        <p:cNvGrpSpPr/>
        <p:nvPr/>
      </p:nvGrpSpPr>
      <p:grpSpPr>
        <a:xfrm>
          <a:off x="0" y="0"/>
          <a:ext cx="0" cy="0"/>
          <a:chOff x="0" y="0"/>
          <a:chExt cx="0" cy="0"/>
        </a:xfrm>
      </p:grpSpPr>
      <p:sp>
        <p:nvSpPr>
          <p:cNvPr id="138" name="Google Shape;138;p5"/>
          <p:cNvSpPr txBox="1"/>
          <p:nvPr>
            <p:ph type="title"/>
          </p:nvPr>
        </p:nvSpPr>
        <p:spPr>
          <a:xfrm>
            <a:off x="498088" y="1534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5000"/>
              <a:buFont typeface="Arial"/>
              <a:buNone/>
            </a:pPr>
            <a:r>
              <a:rPr b="1" lang="en-GB" sz="3600">
                <a:solidFill>
                  <a:srgbClr val="002060"/>
                </a:solidFill>
                <a:latin typeface="Quattrocento Sans"/>
                <a:ea typeface="Quattrocento Sans"/>
                <a:cs typeface="Quattrocento Sans"/>
                <a:sym typeface="Quattrocento Sans"/>
              </a:rPr>
              <a:t>2026-7</a:t>
            </a:r>
            <a:r>
              <a:rPr b="1" lang="en-GB" sz="3600">
                <a:solidFill>
                  <a:srgbClr val="002060"/>
                </a:solidFill>
                <a:latin typeface="Quattrocento Sans"/>
                <a:ea typeface="Quattrocento Sans"/>
                <a:cs typeface="Quattrocento Sans"/>
                <a:sym typeface="Quattrocento Sans"/>
              </a:rPr>
              <a:t> Themes</a:t>
            </a:r>
            <a:endParaRPr b="1" sz="3600">
              <a:solidFill>
                <a:srgbClr val="002060"/>
              </a:solidFill>
              <a:latin typeface="Quattrocento Sans"/>
              <a:ea typeface="Quattrocento Sans"/>
              <a:cs typeface="Quattrocento Sans"/>
              <a:sym typeface="Quattrocento Sans"/>
            </a:endParaRPr>
          </a:p>
        </p:txBody>
      </p:sp>
      <p:sp>
        <p:nvSpPr>
          <p:cNvPr id="139" name="Google Shape;139;p5"/>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40" name="Google Shape;140;p5"/>
          <p:cNvGrpSpPr/>
          <p:nvPr/>
        </p:nvGrpSpPr>
        <p:grpSpPr>
          <a:xfrm>
            <a:off x="126821" y="141248"/>
            <a:ext cx="9017179" cy="6658635"/>
            <a:chOff x="126821" y="141248"/>
            <a:chExt cx="9017179" cy="6658635"/>
          </a:xfrm>
        </p:grpSpPr>
        <p:pic>
          <p:nvPicPr>
            <p:cNvPr id="141" name="Google Shape;141;p5"/>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42" name="Google Shape;142;p5"/>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143" name="Google Shape;143;p5"/>
          <p:cNvSpPr txBox="1"/>
          <p:nvPr/>
        </p:nvSpPr>
        <p:spPr>
          <a:xfrm>
            <a:off x="333145" y="2684556"/>
            <a:ext cx="2504212"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GB" sz="3200" u="none" cap="none" strike="noStrike">
                <a:solidFill>
                  <a:srgbClr val="002060"/>
                </a:solidFill>
                <a:latin typeface="Quattrocento Sans"/>
                <a:ea typeface="Quattrocento Sans"/>
                <a:cs typeface="Quattrocento Sans"/>
                <a:sym typeface="Quattrocento Sans"/>
              </a:rPr>
              <a:t>Temple Tales</a:t>
            </a:r>
            <a:endParaRPr/>
          </a:p>
        </p:txBody>
      </p:sp>
      <p:sp>
        <p:nvSpPr>
          <p:cNvPr id="144" name="Google Shape;144;p5"/>
          <p:cNvSpPr txBox="1"/>
          <p:nvPr/>
        </p:nvSpPr>
        <p:spPr>
          <a:xfrm>
            <a:off x="6131547" y="2475503"/>
            <a:ext cx="3012453"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3200" u="none" cap="none" strike="noStrike">
                <a:solidFill>
                  <a:srgbClr val="002060"/>
                </a:solidFill>
                <a:latin typeface="Quattrocento Sans"/>
                <a:ea typeface="Quattrocento Sans"/>
                <a:cs typeface="Quattrocento Sans"/>
                <a:sym typeface="Quattrocento Sans"/>
              </a:rPr>
              <a:t>Rags to Riches: Empire</a:t>
            </a:r>
            <a:endParaRPr/>
          </a:p>
        </p:txBody>
      </p:sp>
      <p:sp>
        <p:nvSpPr>
          <p:cNvPr id="145" name="Google Shape;145;p5"/>
          <p:cNvSpPr txBox="1"/>
          <p:nvPr/>
        </p:nvSpPr>
        <p:spPr>
          <a:xfrm>
            <a:off x="5007117" y="5544638"/>
            <a:ext cx="4572000" cy="58048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rgbClr val="000000"/>
              </a:buClr>
              <a:buSzPts val="3200"/>
              <a:buFont typeface="Arial"/>
              <a:buNone/>
            </a:pPr>
            <a:r>
              <a:rPr b="1" i="0" lang="en-GB" sz="3200" u="none" cap="none" strike="noStrike">
                <a:solidFill>
                  <a:srgbClr val="002060"/>
                </a:solidFill>
                <a:latin typeface="Quattrocento Sans"/>
                <a:ea typeface="Quattrocento Sans"/>
                <a:cs typeface="Quattrocento Sans"/>
                <a:sym typeface="Quattrocento Sans"/>
              </a:rPr>
              <a:t>Frozen Dominion </a:t>
            </a:r>
            <a:endParaRPr/>
          </a:p>
        </p:txBody>
      </p:sp>
      <p:sp>
        <p:nvSpPr>
          <p:cNvPr id="146" name="Google Shape;146;p5"/>
          <p:cNvSpPr txBox="1"/>
          <p:nvPr/>
        </p:nvSpPr>
        <p:spPr>
          <a:xfrm>
            <a:off x="126821" y="5320463"/>
            <a:ext cx="4572000"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3200" u="none" cap="none" strike="noStrike">
                <a:solidFill>
                  <a:srgbClr val="002060"/>
                </a:solidFill>
                <a:latin typeface="Quattrocento Sans"/>
                <a:ea typeface="Quattrocento Sans"/>
                <a:cs typeface="Quattrocento Sans"/>
                <a:sym typeface="Quattrocento Sans"/>
              </a:rPr>
              <a:t>Gruesome gods and groovy games</a:t>
            </a:r>
            <a:endParaRPr b="1" i="0" sz="3200" u="none" cap="none" strike="noStrike">
              <a:solidFill>
                <a:srgbClr val="002060"/>
              </a:solidFill>
              <a:latin typeface="Quattrocento Sans"/>
              <a:ea typeface="Quattrocento Sans"/>
              <a:cs typeface="Quattrocento Sans"/>
              <a:sym typeface="Quattrocento Sans"/>
            </a:endParaRPr>
          </a:p>
        </p:txBody>
      </p:sp>
      <p:pic>
        <p:nvPicPr>
          <p:cNvPr descr="The Victorian Era: Facts &amp; Information for Kids - History for Kids" id="147" name="Google Shape;147;p5"/>
          <p:cNvPicPr preferRelativeResize="0"/>
          <p:nvPr/>
        </p:nvPicPr>
        <p:blipFill rotWithShape="1">
          <a:blip r:embed="rId5">
            <a:alphaModFix/>
          </a:blip>
          <a:srcRect b="0" l="0" r="0" t="0"/>
          <a:stretch/>
        </p:blipFill>
        <p:spPr>
          <a:xfrm>
            <a:off x="6831420" y="199485"/>
            <a:ext cx="1612706" cy="2276018"/>
          </a:xfrm>
          <a:prstGeom prst="rect">
            <a:avLst/>
          </a:prstGeom>
          <a:noFill/>
          <a:ln>
            <a:noFill/>
          </a:ln>
        </p:spPr>
      </p:pic>
      <p:pic>
        <p:nvPicPr>
          <p:cNvPr descr="Mayans: Overview of the Civilization and History - History" id="148" name="Google Shape;148;p5"/>
          <p:cNvPicPr preferRelativeResize="0"/>
          <p:nvPr/>
        </p:nvPicPr>
        <p:blipFill rotWithShape="1">
          <a:blip r:embed="rId6">
            <a:alphaModFix/>
          </a:blip>
          <a:srcRect b="0" l="0" r="0" t="0"/>
          <a:stretch/>
        </p:blipFill>
        <p:spPr>
          <a:xfrm>
            <a:off x="312454" y="1257498"/>
            <a:ext cx="2504212" cy="1391229"/>
          </a:xfrm>
          <a:prstGeom prst="rect">
            <a:avLst/>
          </a:prstGeom>
          <a:noFill/>
          <a:ln>
            <a:noFill/>
          </a:ln>
        </p:spPr>
      </p:pic>
      <p:sp>
        <p:nvSpPr>
          <p:cNvPr id="149" name="Google Shape;149;p5"/>
          <p:cNvSpPr txBox="1"/>
          <p:nvPr/>
        </p:nvSpPr>
        <p:spPr>
          <a:xfrm>
            <a:off x="3294192" y="3053048"/>
            <a:ext cx="301245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GB" sz="2400" u="none" cap="none" strike="noStrike">
                <a:solidFill>
                  <a:srgbClr val="002060"/>
                </a:solidFill>
                <a:latin typeface="Quattrocento Sans"/>
                <a:ea typeface="Quattrocento Sans"/>
                <a:cs typeface="Quattrocento Sans"/>
                <a:sym typeface="Quattrocento Sans"/>
              </a:rPr>
              <a:t>Mini topic: The Heart</a:t>
            </a:r>
            <a:endParaRPr b="0" i="0" sz="2400" u="none" cap="none" strike="noStrike">
              <a:solidFill>
                <a:srgbClr val="000000"/>
              </a:solidFill>
              <a:latin typeface="Arial"/>
              <a:ea typeface="Arial"/>
              <a:cs typeface="Arial"/>
              <a:sym typeface="Arial"/>
            </a:endParaRPr>
          </a:p>
        </p:txBody>
      </p:sp>
      <p:pic>
        <p:nvPicPr>
          <p:cNvPr descr="The human heart • Heart Research Institute" id="150" name="Google Shape;150;p5"/>
          <p:cNvPicPr preferRelativeResize="0"/>
          <p:nvPr/>
        </p:nvPicPr>
        <p:blipFill rotWithShape="1">
          <a:blip r:embed="rId7">
            <a:alphaModFix/>
          </a:blip>
          <a:srcRect b="0" l="0" r="0" t="0"/>
          <a:stretch/>
        </p:blipFill>
        <p:spPr>
          <a:xfrm>
            <a:off x="3757779" y="1093212"/>
            <a:ext cx="2085278" cy="2085278"/>
          </a:xfrm>
          <a:prstGeom prst="rect">
            <a:avLst/>
          </a:prstGeom>
          <a:noFill/>
          <a:ln>
            <a:noFill/>
          </a:ln>
        </p:spPr>
      </p:pic>
      <p:pic>
        <p:nvPicPr>
          <p:cNvPr id="151" name="Google Shape;151;p5"/>
          <p:cNvPicPr preferRelativeResize="0"/>
          <p:nvPr/>
        </p:nvPicPr>
        <p:blipFill rotWithShape="1">
          <a:blip r:embed="rId8">
            <a:alphaModFix/>
          </a:blip>
          <a:srcRect b="0" l="0" r="0" t="0"/>
          <a:stretch/>
        </p:blipFill>
        <p:spPr>
          <a:xfrm>
            <a:off x="1564560" y="3394574"/>
            <a:ext cx="1377215" cy="2018171"/>
          </a:xfrm>
          <a:prstGeom prst="rect">
            <a:avLst/>
          </a:prstGeom>
          <a:noFill/>
          <a:ln>
            <a:noFill/>
          </a:ln>
        </p:spPr>
      </p:pic>
      <p:pic>
        <p:nvPicPr>
          <p:cNvPr id="152" name="Google Shape;152;p5"/>
          <p:cNvPicPr preferRelativeResize="0"/>
          <p:nvPr/>
        </p:nvPicPr>
        <p:blipFill rotWithShape="1">
          <a:blip r:embed="rId9">
            <a:alphaModFix/>
          </a:blip>
          <a:srcRect b="0" l="0" r="0" t="0"/>
          <a:stretch/>
        </p:blipFill>
        <p:spPr>
          <a:xfrm>
            <a:off x="5314851" y="3863756"/>
            <a:ext cx="2644276" cy="166589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57" name="Shape 157"/>
        <p:cNvGrpSpPr/>
        <p:nvPr/>
      </p:nvGrpSpPr>
      <p:grpSpPr>
        <a:xfrm>
          <a:off x="0" y="0"/>
          <a:ext cx="0" cy="0"/>
          <a:chOff x="0" y="0"/>
          <a:chExt cx="0" cy="0"/>
        </a:xfrm>
      </p:grpSpPr>
      <p:sp>
        <p:nvSpPr>
          <p:cNvPr id="158" name="Google Shape;158;p6"/>
          <p:cNvSpPr txBox="1"/>
          <p:nvPr>
            <p:ph idx="1" type="body"/>
          </p:nvPr>
        </p:nvSpPr>
        <p:spPr>
          <a:xfrm>
            <a:off x="467544" y="1196752"/>
            <a:ext cx="8229600" cy="5184576"/>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159" name="Google Shape;159;p6"/>
          <p:cNvSpPr txBox="1"/>
          <p:nvPr>
            <p:ph type="title"/>
          </p:nvPr>
        </p:nvSpPr>
        <p:spPr>
          <a:xfrm>
            <a:off x="467544" y="14042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Curriculum Enrichment</a:t>
            </a:r>
            <a:endParaRPr sz="3600">
              <a:solidFill>
                <a:srgbClr val="002060"/>
              </a:solidFill>
              <a:latin typeface="Quattrocento Sans"/>
              <a:ea typeface="Quattrocento Sans"/>
              <a:cs typeface="Quattrocento Sans"/>
              <a:sym typeface="Quattrocento Sans"/>
            </a:endParaRPr>
          </a:p>
        </p:txBody>
      </p:sp>
      <p:sp>
        <p:nvSpPr>
          <p:cNvPr id="160" name="Google Shape;160;p6"/>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61" name="Google Shape;161;p6"/>
          <p:cNvGrpSpPr/>
          <p:nvPr/>
        </p:nvGrpSpPr>
        <p:grpSpPr>
          <a:xfrm>
            <a:off x="126821" y="99682"/>
            <a:ext cx="9017179" cy="6658635"/>
            <a:chOff x="126821" y="141248"/>
            <a:chExt cx="9017179" cy="6658635"/>
          </a:xfrm>
        </p:grpSpPr>
        <p:pic>
          <p:nvPicPr>
            <p:cNvPr id="162" name="Google Shape;162;p6"/>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63" name="Google Shape;163;p6"/>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164" name="Google Shape;164;p6"/>
          <p:cNvSpPr txBox="1"/>
          <p:nvPr/>
        </p:nvSpPr>
        <p:spPr>
          <a:xfrm>
            <a:off x="4606239" y="5811992"/>
            <a:ext cx="46932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Victorian day</a:t>
            </a:r>
            <a:endParaRPr b="0" i="0" sz="1400" u="none" cap="none" strike="noStrike">
              <a:solidFill>
                <a:srgbClr val="000000"/>
              </a:solidFill>
              <a:latin typeface="Arial"/>
              <a:ea typeface="Arial"/>
              <a:cs typeface="Arial"/>
              <a:sym typeface="Arial"/>
            </a:endParaRPr>
          </a:p>
        </p:txBody>
      </p:sp>
      <p:sp>
        <p:nvSpPr>
          <p:cNvPr id="165" name="Google Shape;165;p6"/>
          <p:cNvSpPr txBox="1"/>
          <p:nvPr/>
        </p:nvSpPr>
        <p:spPr>
          <a:xfrm>
            <a:off x="-1124788" y="5812009"/>
            <a:ext cx="46932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Heart dissection</a:t>
            </a:r>
            <a:endParaRPr b="0" i="0" sz="1400" u="none" cap="none" strike="noStrike">
              <a:solidFill>
                <a:srgbClr val="000000"/>
              </a:solidFill>
              <a:latin typeface="Arial"/>
              <a:ea typeface="Arial"/>
              <a:cs typeface="Arial"/>
              <a:sym typeface="Arial"/>
            </a:endParaRPr>
          </a:p>
        </p:txBody>
      </p:sp>
      <p:pic>
        <p:nvPicPr>
          <p:cNvPr id="166" name="Google Shape;166;p6"/>
          <p:cNvPicPr preferRelativeResize="0"/>
          <p:nvPr/>
        </p:nvPicPr>
        <p:blipFill rotWithShape="1">
          <a:blip r:embed="rId5">
            <a:alphaModFix/>
          </a:blip>
          <a:srcRect b="0" l="0" r="0" t="8400"/>
          <a:stretch/>
        </p:blipFill>
        <p:spPr>
          <a:xfrm>
            <a:off x="345513" y="1129300"/>
            <a:ext cx="1752600" cy="2181225"/>
          </a:xfrm>
          <a:prstGeom prst="rect">
            <a:avLst/>
          </a:prstGeom>
          <a:noFill/>
          <a:ln>
            <a:noFill/>
          </a:ln>
        </p:spPr>
      </p:pic>
      <p:pic>
        <p:nvPicPr>
          <p:cNvPr id="167" name="Google Shape;167;p6"/>
          <p:cNvPicPr preferRelativeResize="0"/>
          <p:nvPr/>
        </p:nvPicPr>
        <p:blipFill>
          <a:blip r:embed="rId6">
            <a:alphaModFix/>
          </a:blip>
          <a:stretch>
            <a:fillRect/>
          </a:stretch>
        </p:blipFill>
        <p:spPr>
          <a:xfrm>
            <a:off x="378838" y="3524350"/>
            <a:ext cx="1685925" cy="2181225"/>
          </a:xfrm>
          <a:prstGeom prst="rect">
            <a:avLst/>
          </a:prstGeom>
          <a:noFill/>
          <a:ln>
            <a:noFill/>
          </a:ln>
        </p:spPr>
      </p:pic>
      <p:pic>
        <p:nvPicPr>
          <p:cNvPr id="168" name="Google Shape;168;p6"/>
          <p:cNvPicPr preferRelativeResize="0"/>
          <p:nvPr/>
        </p:nvPicPr>
        <p:blipFill>
          <a:blip r:embed="rId7">
            <a:alphaModFix/>
          </a:blip>
          <a:stretch>
            <a:fillRect/>
          </a:stretch>
        </p:blipFill>
        <p:spPr>
          <a:xfrm>
            <a:off x="5684475" y="1270132"/>
            <a:ext cx="3113375" cy="2337750"/>
          </a:xfrm>
          <a:prstGeom prst="rect">
            <a:avLst/>
          </a:prstGeom>
          <a:noFill/>
          <a:ln>
            <a:noFill/>
          </a:ln>
        </p:spPr>
      </p:pic>
      <p:pic>
        <p:nvPicPr>
          <p:cNvPr id="169" name="Google Shape;169;p6"/>
          <p:cNvPicPr preferRelativeResize="0"/>
          <p:nvPr/>
        </p:nvPicPr>
        <p:blipFill>
          <a:blip r:embed="rId8">
            <a:alphaModFix/>
          </a:blip>
          <a:stretch>
            <a:fillRect/>
          </a:stretch>
        </p:blipFill>
        <p:spPr>
          <a:xfrm>
            <a:off x="5684463" y="3665063"/>
            <a:ext cx="1450788" cy="1922800"/>
          </a:xfrm>
          <a:prstGeom prst="rect">
            <a:avLst/>
          </a:prstGeom>
          <a:noFill/>
          <a:ln>
            <a:noFill/>
          </a:ln>
        </p:spPr>
      </p:pic>
      <p:pic>
        <p:nvPicPr>
          <p:cNvPr id="170" name="Google Shape;170;p6"/>
          <p:cNvPicPr preferRelativeResize="0"/>
          <p:nvPr/>
        </p:nvPicPr>
        <p:blipFill>
          <a:blip r:embed="rId9">
            <a:alphaModFix/>
          </a:blip>
          <a:stretch>
            <a:fillRect/>
          </a:stretch>
        </p:blipFill>
        <p:spPr>
          <a:xfrm>
            <a:off x="7244063" y="3665192"/>
            <a:ext cx="1450800" cy="1922533"/>
          </a:xfrm>
          <a:prstGeom prst="rect">
            <a:avLst/>
          </a:prstGeom>
          <a:noFill/>
          <a:ln>
            <a:noFill/>
          </a:ln>
        </p:spPr>
      </p:pic>
      <p:sp>
        <p:nvSpPr>
          <p:cNvPr id="171" name="Google Shape;171;p6"/>
          <p:cNvSpPr txBox="1"/>
          <p:nvPr/>
        </p:nvSpPr>
        <p:spPr>
          <a:xfrm>
            <a:off x="1425000" y="5246962"/>
            <a:ext cx="50292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Explorer day</a:t>
            </a:r>
            <a:endParaRPr b="0" i="0" sz="1400" u="none" cap="none" strike="noStrike">
              <a:solidFill>
                <a:srgbClr val="000000"/>
              </a:solidFill>
              <a:latin typeface="Arial"/>
              <a:ea typeface="Arial"/>
              <a:cs typeface="Arial"/>
              <a:sym typeface="Arial"/>
            </a:endParaRPr>
          </a:p>
        </p:txBody>
      </p:sp>
      <p:pic>
        <p:nvPicPr>
          <p:cNvPr descr="A computer screen with a keyboard and a mouse&#10;&#10;Description automatically generated" id="172" name="Google Shape;172;p6"/>
          <p:cNvPicPr preferRelativeResize="0"/>
          <p:nvPr/>
        </p:nvPicPr>
        <p:blipFill rotWithShape="1">
          <a:blip r:embed="rId10">
            <a:alphaModFix/>
          </a:blip>
          <a:srcRect b="0" l="0" r="0" t="0"/>
          <a:stretch/>
        </p:blipFill>
        <p:spPr>
          <a:xfrm rot="10800000">
            <a:off x="2824725" y="1345700"/>
            <a:ext cx="2229775" cy="1672325"/>
          </a:xfrm>
          <a:prstGeom prst="rect">
            <a:avLst/>
          </a:prstGeom>
          <a:noFill/>
          <a:ln>
            <a:noFill/>
          </a:ln>
        </p:spPr>
      </p:pic>
      <p:pic>
        <p:nvPicPr>
          <p:cNvPr descr="A computer screen with images on it&#10;&#10;Description automatically generated" id="173" name="Google Shape;173;p6"/>
          <p:cNvPicPr preferRelativeResize="0"/>
          <p:nvPr/>
        </p:nvPicPr>
        <p:blipFill rotWithShape="1">
          <a:blip r:embed="rId11">
            <a:alphaModFix/>
          </a:blip>
          <a:srcRect b="0" l="0" r="0" t="0"/>
          <a:stretch/>
        </p:blipFill>
        <p:spPr>
          <a:xfrm rot="10800000">
            <a:off x="2674023" y="3183274"/>
            <a:ext cx="2531200" cy="18984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31"/>
          <p:cNvSpPr txBox="1"/>
          <p:nvPr>
            <p:ph type="title"/>
          </p:nvPr>
        </p:nvSpPr>
        <p:spPr>
          <a:xfrm>
            <a:off x="467544" y="14042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Curriculum Enrichment</a:t>
            </a:r>
            <a:endParaRPr sz="3600">
              <a:solidFill>
                <a:srgbClr val="002060"/>
              </a:solidFill>
              <a:latin typeface="Quattrocento Sans"/>
              <a:ea typeface="Quattrocento Sans"/>
              <a:cs typeface="Quattrocento Sans"/>
              <a:sym typeface="Quattrocento Sans"/>
            </a:endParaRPr>
          </a:p>
        </p:txBody>
      </p:sp>
      <p:sp>
        <p:nvSpPr>
          <p:cNvPr id="180" name="Google Shape;180;p31"/>
          <p:cNvSpPr/>
          <p:nvPr/>
        </p:nvSpPr>
        <p:spPr>
          <a:xfrm>
            <a:off x="634486" y="6522924"/>
            <a:ext cx="7875000" cy="276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81" name="Google Shape;181;p31"/>
          <p:cNvGrpSpPr/>
          <p:nvPr/>
        </p:nvGrpSpPr>
        <p:grpSpPr>
          <a:xfrm>
            <a:off x="126821" y="99682"/>
            <a:ext cx="9017179" cy="6658635"/>
            <a:chOff x="126821" y="141248"/>
            <a:chExt cx="9017179" cy="6658635"/>
          </a:xfrm>
        </p:grpSpPr>
        <p:pic>
          <p:nvPicPr>
            <p:cNvPr id="182" name="Google Shape;182;p31"/>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83" name="Google Shape;183;p31"/>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pic>
        <p:nvPicPr>
          <p:cNvPr id="184" name="Google Shape;184;p31"/>
          <p:cNvPicPr preferRelativeResize="0"/>
          <p:nvPr/>
        </p:nvPicPr>
        <p:blipFill rotWithShape="1">
          <a:blip r:embed="rId5">
            <a:alphaModFix/>
          </a:blip>
          <a:srcRect b="0" l="0" r="0" t="0"/>
          <a:stretch/>
        </p:blipFill>
        <p:spPr>
          <a:xfrm>
            <a:off x="6100690" y="2256381"/>
            <a:ext cx="1811105" cy="1956826"/>
          </a:xfrm>
          <a:prstGeom prst="rect">
            <a:avLst/>
          </a:prstGeom>
          <a:noFill/>
          <a:ln>
            <a:noFill/>
          </a:ln>
        </p:spPr>
      </p:pic>
      <p:sp>
        <p:nvSpPr>
          <p:cNvPr id="185" name="Google Shape;185;p31"/>
          <p:cNvSpPr txBox="1"/>
          <p:nvPr/>
        </p:nvSpPr>
        <p:spPr>
          <a:xfrm>
            <a:off x="4720242" y="4293831"/>
            <a:ext cx="45720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Bikeability</a:t>
            </a:r>
            <a:endParaRPr b="0" i="0" sz="1400" u="none" cap="none" strike="noStrike">
              <a:solidFill>
                <a:srgbClr val="000000"/>
              </a:solidFill>
              <a:latin typeface="Arial"/>
              <a:ea typeface="Arial"/>
              <a:cs typeface="Arial"/>
              <a:sym typeface="Arial"/>
            </a:endParaRPr>
          </a:p>
        </p:txBody>
      </p:sp>
      <p:sp>
        <p:nvSpPr>
          <p:cNvPr id="186" name="Google Shape;186;p31"/>
          <p:cNvSpPr txBox="1"/>
          <p:nvPr/>
        </p:nvSpPr>
        <p:spPr>
          <a:xfrm>
            <a:off x="467538" y="4395125"/>
            <a:ext cx="50292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GB">
                <a:solidFill>
                  <a:srgbClr val="002060"/>
                </a:solidFill>
                <a:latin typeface="Quattrocento Sans"/>
                <a:ea typeface="Quattrocento Sans"/>
                <a:cs typeface="Quattrocento Sans"/>
                <a:sym typeface="Quattrocento Sans"/>
              </a:rPr>
              <a:t>Train visit</a:t>
            </a:r>
            <a:endParaRPr b="0" i="0" sz="1400" u="none" cap="none" strike="noStrike">
              <a:solidFill>
                <a:srgbClr val="000000"/>
              </a:solidFill>
              <a:latin typeface="Arial"/>
              <a:ea typeface="Arial"/>
              <a:cs typeface="Arial"/>
              <a:sym typeface="Arial"/>
            </a:endParaRPr>
          </a:p>
        </p:txBody>
      </p:sp>
      <p:pic>
        <p:nvPicPr>
          <p:cNvPr id="187" name="Google Shape;187;p31"/>
          <p:cNvPicPr preferRelativeResize="0"/>
          <p:nvPr/>
        </p:nvPicPr>
        <p:blipFill rotWithShape="1">
          <a:blip r:embed="rId6">
            <a:alphaModFix/>
          </a:blip>
          <a:srcRect b="0" l="0" r="0" t="19335"/>
          <a:stretch/>
        </p:blipFill>
        <p:spPr>
          <a:xfrm>
            <a:off x="681500" y="2184063"/>
            <a:ext cx="1917501" cy="2062376"/>
          </a:xfrm>
          <a:prstGeom prst="rect">
            <a:avLst/>
          </a:prstGeom>
          <a:noFill/>
          <a:ln>
            <a:noFill/>
          </a:ln>
        </p:spPr>
      </p:pic>
      <p:pic>
        <p:nvPicPr>
          <p:cNvPr id="188" name="Google Shape;188;p31"/>
          <p:cNvPicPr preferRelativeResize="0"/>
          <p:nvPr/>
        </p:nvPicPr>
        <p:blipFill rotWithShape="1">
          <a:blip r:embed="rId7">
            <a:alphaModFix/>
          </a:blip>
          <a:srcRect b="0" l="14636" r="17539" t="0"/>
          <a:stretch/>
        </p:blipFill>
        <p:spPr>
          <a:xfrm>
            <a:off x="2802750" y="2155077"/>
            <a:ext cx="1917501" cy="212034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2"/>
          <p:cNvSpPr txBox="1"/>
          <p:nvPr>
            <p:ph idx="1" type="body"/>
          </p:nvPr>
        </p:nvSpPr>
        <p:spPr>
          <a:xfrm>
            <a:off x="467544" y="1196752"/>
            <a:ext cx="8229600" cy="5184576"/>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195" name="Google Shape;195;p32"/>
          <p:cNvSpPr txBox="1"/>
          <p:nvPr>
            <p:ph type="title"/>
          </p:nvPr>
        </p:nvSpPr>
        <p:spPr>
          <a:xfrm>
            <a:off x="467544" y="14042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Isle of Wight Residential</a:t>
            </a:r>
            <a:endParaRPr sz="3600">
              <a:solidFill>
                <a:srgbClr val="002060"/>
              </a:solidFill>
              <a:latin typeface="Quattrocento Sans"/>
              <a:ea typeface="Quattrocento Sans"/>
              <a:cs typeface="Quattrocento Sans"/>
              <a:sym typeface="Quattrocento Sans"/>
            </a:endParaRPr>
          </a:p>
        </p:txBody>
      </p:sp>
      <p:sp>
        <p:nvSpPr>
          <p:cNvPr id="196" name="Google Shape;196;p32"/>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97" name="Google Shape;197;p32"/>
          <p:cNvGrpSpPr/>
          <p:nvPr/>
        </p:nvGrpSpPr>
        <p:grpSpPr>
          <a:xfrm>
            <a:off x="126821" y="99682"/>
            <a:ext cx="9017179" cy="6658635"/>
            <a:chOff x="126821" y="141248"/>
            <a:chExt cx="9017179" cy="6658635"/>
          </a:xfrm>
        </p:grpSpPr>
        <p:pic>
          <p:nvPicPr>
            <p:cNvPr id="198" name="Google Shape;198;p32"/>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99" name="Google Shape;199;p32"/>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00" name="Google Shape;200;p32"/>
          <p:cNvSpPr txBox="1"/>
          <p:nvPr/>
        </p:nvSpPr>
        <p:spPr>
          <a:xfrm>
            <a:off x="312454" y="6206443"/>
            <a:ext cx="5346441" cy="276999"/>
          </a:xfrm>
          <a:prstGeom prst="rect">
            <a:avLst/>
          </a:prstGeom>
          <a:noFill/>
          <a:ln>
            <a:noFill/>
          </a:ln>
        </p:spPr>
        <p:txBody>
          <a:bodyPr anchorCtr="0" anchor="t" bIns="45700" lIns="91425" spcFirstLastPara="1" rIns="91425" wrap="square" tIns="45700">
            <a:spAutoFit/>
          </a:bodyPr>
          <a:lstStyle/>
          <a:p>
            <a:pPr indent="0" lvl="0" marL="114300" marR="0" rtl="0" algn="l">
              <a:lnSpc>
                <a:spcPct val="100000"/>
              </a:lnSpc>
              <a:spcBef>
                <a:spcPts val="0"/>
              </a:spcBef>
              <a:spcAft>
                <a:spcPts val="0"/>
              </a:spcAft>
              <a:buClr>
                <a:srgbClr val="000000"/>
              </a:buClr>
              <a:buSzPts val="1200"/>
              <a:buFont typeface="Arial"/>
              <a:buNone/>
            </a:pPr>
            <a:r>
              <a:rPr b="0" i="0" lang="en-GB" sz="1200" u="none" cap="none" strike="noStrike">
                <a:solidFill>
                  <a:srgbClr val="002060"/>
                </a:solidFill>
                <a:latin typeface="Quattrocento Sans"/>
                <a:ea typeface="Quattrocento Sans"/>
                <a:cs typeface="Quattrocento Sans"/>
                <a:sym typeface="Quattrocento Sans"/>
              </a:rPr>
              <a:t>You will receive more information about this next year.</a:t>
            </a:r>
            <a:endParaRPr/>
          </a:p>
        </p:txBody>
      </p:sp>
      <p:pic>
        <p:nvPicPr>
          <p:cNvPr descr="A group of girls running with a rope&#10;&#10;AI-generated content may be incorrect." id="201" name="Google Shape;201;p32"/>
          <p:cNvPicPr preferRelativeResize="0"/>
          <p:nvPr/>
        </p:nvPicPr>
        <p:blipFill rotWithShape="1">
          <a:blip r:embed="rId5">
            <a:alphaModFix/>
          </a:blip>
          <a:srcRect b="0" l="0" r="0" t="0"/>
          <a:stretch/>
        </p:blipFill>
        <p:spPr>
          <a:xfrm>
            <a:off x="6459180" y="1020241"/>
            <a:ext cx="2353494" cy="2489868"/>
          </a:xfrm>
          <a:prstGeom prst="rect">
            <a:avLst/>
          </a:prstGeom>
          <a:noFill/>
          <a:ln>
            <a:noFill/>
          </a:ln>
        </p:spPr>
      </p:pic>
      <p:pic>
        <p:nvPicPr>
          <p:cNvPr descr="A group of people wearing helmets and holding paddles&#10;&#10;AI-generated content may be incorrect." id="202" name="Google Shape;202;p32"/>
          <p:cNvPicPr preferRelativeResize="0"/>
          <p:nvPr/>
        </p:nvPicPr>
        <p:blipFill rotWithShape="1">
          <a:blip r:embed="rId6">
            <a:alphaModFix/>
          </a:blip>
          <a:srcRect b="0" l="0" r="0" t="0"/>
          <a:stretch/>
        </p:blipFill>
        <p:spPr>
          <a:xfrm>
            <a:off x="4803730" y="3636415"/>
            <a:ext cx="3627864" cy="2720898"/>
          </a:xfrm>
          <a:prstGeom prst="rect">
            <a:avLst/>
          </a:prstGeom>
          <a:noFill/>
          <a:ln>
            <a:noFill/>
          </a:ln>
        </p:spPr>
      </p:pic>
      <p:pic>
        <p:nvPicPr>
          <p:cNvPr descr="A group of people posing for a photo&#10;&#10;AI-generated content may be incorrect." id="203" name="Google Shape;203;p32"/>
          <p:cNvPicPr preferRelativeResize="0"/>
          <p:nvPr/>
        </p:nvPicPr>
        <p:blipFill rotWithShape="1">
          <a:blip r:embed="rId7">
            <a:alphaModFix/>
          </a:blip>
          <a:srcRect b="0" l="0" r="0" t="0"/>
          <a:stretch/>
        </p:blipFill>
        <p:spPr>
          <a:xfrm>
            <a:off x="3003394" y="1199931"/>
            <a:ext cx="3137209" cy="2352907"/>
          </a:xfrm>
          <a:prstGeom prst="rect">
            <a:avLst/>
          </a:prstGeom>
          <a:noFill/>
          <a:ln>
            <a:noFill/>
          </a:ln>
        </p:spPr>
      </p:pic>
      <p:pic>
        <p:nvPicPr>
          <p:cNvPr descr="A group of people standing next to a fence with a water spout&#10;&#10;AI-generated content may be incorrect." id="204" name="Google Shape;204;p32"/>
          <p:cNvPicPr preferRelativeResize="0"/>
          <p:nvPr/>
        </p:nvPicPr>
        <p:blipFill rotWithShape="1">
          <a:blip r:embed="rId8">
            <a:alphaModFix/>
          </a:blip>
          <a:srcRect b="0" l="0" r="0" t="0"/>
          <a:stretch/>
        </p:blipFill>
        <p:spPr>
          <a:xfrm>
            <a:off x="1350075" y="3875540"/>
            <a:ext cx="2990197" cy="2242648"/>
          </a:xfrm>
          <a:prstGeom prst="rect">
            <a:avLst/>
          </a:prstGeom>
          <a:noFill/>
          <a:ln>
            <a:noFill/>
          </a:ln>
        </p:spPr>
      </p:pic>
      <p:pic>
        <p:nvPicPr>
          <p:cNvPr descr="A group of kids in a zip line&#10;&#10;AI-generated content may be incorrect." id="205" name="Google Shape;205;p32"/>
          <p:cNvPicPr preferRelativeResize="0"/>
          <p:nvPr/>
        </p:nvPicPr>
        <p:blipFill rotWithShape="1">
          <a:blip r:embed="rId9">
            <a:alphaModFix/>
          </a:blip>
          <a:srcRect b="0" l="0" r="0" t="0"/>
          <a:stretch/>
        </p:blipFill>
        <p:spPr>
          <a:xfrm>
            <a:off x="583074" y="1088658"/>
            <a:ext cx="2262100" cy="265989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P.E Uniform</a:t>
            </a:r>
            <a:endParaRPr b="1" sz="3600">
              <a:latin typeface="Quattrocento Sans"/>
              <a:ea typeface="Quattrocento Sans"/>
              <a:cs typeface="Quattrocento Sans"/>
              <a:sym typeface="Quattrocento Sans"/>
            </a:endParaRPr>
          </a:p>
        </p:txBody>
      </p:sp>
      <p:sp>
        <p:nvSpPr>
          <p:cNvPr id="212" name="Google Shape;212;p34"/>
          <p:cNvSpPr txBox="1"/>
          <p:nvPr>
            <p:ph idx="2" type="body"/>
          </p:nvPr>
        </p:nvSpPr>
        <p:spPr>
          <a:xfrm>
            <a:off x="3270600" y="1417650"/>
            <a:ext cx="5873400" cy="4896600"/>
          </a:xfrm>
          <a:prstGeom prst="rect">
            <a:avLst/>
          </a:prstGeom>
          <a:noFill/>
          <a:ln>
            <a:noFill/>
          </a:ln>
        </p:spPr>
        <p:txBody>
          <a:bodyPr anchorCtr="0" anchor="t" bIns="45700" lIns="91425" spcFirstLastPara="1" rIns="91425" wrap="square" tIns="45700">
            <a:normAutofit lnSpcReduction="10000"/>
          </a:bodyPr>
          <a:lstStyle/>
          <a:p>
            <a:pPr indent="0" lvl="0" marL="50800" rtl="0" algn="l">
              <a:lnSpc>
                <a:spcPct val="100000"/>
              </a:lnSpc>
              <a:spcBef>
                <a:spcPts val="560"/>
              </a:spcBef>
              <a:spcAft>
                <a:spcPts val="0"/>
              </a:spcAft>
              <a:buSzPts val="2800"/>
              <a:buNone/>
            </a:pPr>
            <a:r>
              <a:rPr b="1" lang="en-GB" sz="1600">
                <a:solidFill>
                  <a:srgbClr val="002060"/>
                </a:solidFill>
                <a:latin typeface="Quattrocento Sans"/>
                <a:ea typeface="Quattrocento Sans"/>
                <a:cs typeface="Quattrocento Sans"/>
                <a:sym typeface="Quattrocento Sans"/>
              </a:rPr>
              <a:t>P.E Kit</a:t>
            </a:r>
            <a:endParaRPr/>
          </a:p>
          <a:p>
            <a:pPr indent="-406400" lvl="0" marL="457200" rtl="0" algn="l">
              <a:lnSpc>
                <a:spcPct val="100000"/>
              </a:lnSpc>
              <a:spcBef>
                <a:spcPts val="560"/>
              </a:spcBef>
              <a:spcAft>
                <a:spcPts val="0"/>
              </a:spcAft>
              <a:buClr>
                <a:schemeClr val="dk1"/>
              </a:buClr>
              <a:buSzPts val="2800"/>
              <a:buChar char="•"/>
            </a:pPr>
            <a:r>
              <a:rPr lang="en-GB" sz="1600">
                <a:solidFill>
                  <a:srgbClr val="002060"/>
                </a:solidFill>
                <a:latin typeface="Quattrocento Sans"/>
                <a:ea typeface="Quattrocento Sans"/>
                <a:cs typeface="Quattrocento Sans"/>
                <a:sym typeface="Quattrocento Sans"/>
              </a:rPr>
              <a:t>Coloured T-Shirt representing your house colour </a:t>
            </a:r>
            <a:endParaRPr/>
          </a:p>
          <a:p>
            <a:pPr indent="-406400" lvl="0" marL="457200" rtl="0" algn="l">
              <a:lnSpc>
                <a:spcPct val="100000"/>
              </a:lnSpc>
              <a:spcBef>
                <a:spcPts val="560"/>
              </a:spcBef>
              <a:spcAft>
                <a:spcPts val="0"/>
              </a:spcAft>
              <a:buClr>
                <a:schemeClr val="dk1"/>
              </a:buClr>
              <a:buSzPts val="2800"/>
              <a:buChar char="•"/>
            </a:pPr>
            <a:r>
              <a:rPr lang="en-GB" sz="1600">
                <a:solidFill>
                  <a:srgbClr val="002060"/>
                </a:solidFill>
                <a:latin typeface="Quattrocento Sans"/>
                <a:ea typeface="Quattrocento Sans"/>
                <a:cs typeface="Quattrocento Sans"/>
                <a:sym typeface="Quattrocento Sans"/>
              </a:rPr>
              <a:t>Black shorts or skorts</a:t>
            </a:r>
            <a:endParaRPr/>
          </a:p>
          <a:p>
            <a:pPr indent="-406400" lvl="0" marL="457200" rtl="0" algn="l">
              <a:lnSpc>
                <a:spcPct val="100000"/>
              </a:lnSpc>
              <a:spcBef>
                <a:spcPts val="560"/>
              </a:spcBef>
              <a:spcAft>
                <a:spcPts val="0"/>
              </a:spcAft>
              <a:buClr>
                <a:schemeClr val="dk1"/>
              </a:buClr>
              <a:buSzPts val="2800"/>
              <a:buChar char="•"/>
            </a:pPr>
            <a:r>
              <a:rPr lang="en-GB" sz="1600">
                <a:solidFill>
                  <a:srgbClr val="002060"/>
                </a:solidFill>
                <a:latin typeface="Quattrocento Sans"/>
                <a:ea typeface="Quattrocento Sans"/>
                <a:cs typeface="Quattrocento Sans"/>
                <a:sym typeface="Quattrocento Sans"/>
              </a:rPr>
              <a:t>Plimsolls or trainers</a:t>
            </a:r>
            <a:endParaRPr sz="1600">
              <a:solidFill>
                <a:srgbClr val="002060"/>
              </a:solidFill>
              <a:latin typeface="Quattrocento Sans"/>
              <a:ea typeface="Quattrocento Sans"/>
              <a:cs typeface="Quattrocento Sans"/>
              <a:sym typeface="Quattrocento Sans"/>
            </a:endParaRPr>
          </a:p>
          <a:p>
            <a:pPr indent="-406400" lvl="0" marL="457200" rtl="0" algn="l">
              <a:lnSpc>
                <a:spcPct val="100000"/>
              </a:lnSpc>
              <a:spcBef>
                <a:spcPts val="560"/>
              </a:spcBef>
              <a:spcAft>
                <a:spcPts val="0"/>
              </a:spcAft>
              <a:buClr>
                <a:schemeClr val="dk1"/>
              </a:buClr>
              <a:buSzPts val="2800"/>
              <a:buChar char="•"/>
            </a:pPr>
            <a:r>
              <a:rPr lang="en-GB" sz="1600">
                <a:solidFill>
                  <a:srgbClr val="002060"/>
                </a:solidFill>
                <a:latin typeface="Quattrocento Sans"/>
                <a:ea typeface="Quattrocento Sans"/>
                <a:cs typeface="Quattrocento Sans"/>
                <a:sym typeface="Quattrocento Sans"/>
              </a:rPr>
              <a:t>Jumper and joggers/leggings for colder months </a:t>
            </a:r>
            <a:endParaRPr/>
          </a:p>
          <a:p>
            <a:pPr indent="-228600" lvl="0" marL="457200" rtl="0" algn="l">
              <a:lnSpc>
                <a:spcPct val="100000"/>
              </a:lnSpc>
              <a:spcBef>
                <a:spcPts val="560"/>
              </a:spcBef>
              <a:spcAft>
                <a:spcPts val="0"/>
              </a:spcAft>
              <a:buClr>
                <a:schemeClr val="dk1"/>
              </a:buClr>
              <a:buSzPts val="2800"/>
              <a:buNone/>
            </a:pPr>
            <a:r>
              <a:t/>
            </a:r>
            <a:endParaRPr sz="16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rPr b="1" lang="en-GB" sz="1600">
                <a:solidFill>
                  <a:srgbClr val="002060"/>
                </a:solidFill>
                <a:latin typeface="Quattrocento Sans"/>
                <a:ea typeface="Quattrocento Sans"/>
                <a:cs typeface="Quattrocento Sans"/>
                <a:sym typeface="Quattrocento Sans"/>
              </a:rPr>
              <a:t>Rhinos:</a:t>
            </a:r>
            <a:endParaRPr b="1" sz="16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rPr lang="en-GB" sz="1600">
                <a:solidFill>
                  <a:srgbClr val="002060"/>
                </a:solidFill>
                <a:latin typeface="Quattrocento Sans"/>
                <a:ea typeface="Quattrocento Sans"/>
                <a:cs typeface="Quattrocento Sans"/>
                <a:sym typeface="Quattrocento Sans"/>
              </a:rPr>
              <a:t>Monday &amp; Friday</a:t>
            </a:r>
            <a:endParaRPr sz="16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t/>
            </a:r>
            <a:endParaRPr sz="16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rPr b="1" lang="en-GB" sz="1600">
                <a:solidFill>
                  <a:srgbClr val="002060"/>
                </a:solidFill>
                <a:latin typeface="Quattrocento Sans"/>
                <a:ea typeface="Quattrocento Sans"/>
                <a:cs typeface="Quattrocento Sans"/>
                <a:sym typeface="Quattrocento Sans"/>
              </a:rPr>
              <a:t>Flamingos:</a:t>
            </a:r>
            <a:endParaRPr b="1" sz="16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rPr lang="en-GB" sz="1600">
                <a:solidFill>
                  <a:srgbClr val="002060"/>
                </a:solidFill>
                <a:latin typeface="Quattrocento Sans"/>
                <a:ea typeface="Quattrocento Sans"/>
                <a:cs typeface="Quattrocento Sans"/>
                <a:sym typeface="Quattrocento Sans"/>
              </a:rPr>
              <a:t>Monday &amp; Friday</a:t>
            </a:r>
            <a:endParaRPr sz="16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t/>
            </a:r>
            <a:endParaRPr sz="16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rPr b="1" lang="en-GB" sz="1600">
                <a:solidFill>
                  <a:srgbClr val="002060"/>
                </a:solidFill>
                <a:latin typeface="Quattrocento Sans"/>
                <a:ea typeface="Quattrocento Sans"/>
                <a:cs typeface="Quattrocento Sans"/>
                <a:sym typeface="Quattrocento Sans"/>
              </a:rPr>
              <a:t>Crocodiles:</a:t>
            </a:r>
            <a:endParaRPr b="1" sz="16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rPr lang="en-GB" sz="1600">
                <a:solidFill>
                  <a:srgbClr val="002060"/>
                </a:solidFill>
                <a:latin typeface="Quattrocento Sans"/>
                <a:ea typeface="Quattrocento Sans"/>
                <a:cs typeface="Quattrocento Sans"/>
                <a:sym typeface="Quattrocento Sans"/>
              </a:rPr>
              <a:t>Monday &amp; Wednesday</a:t>
            </a:r>
            <a:endParaRPr sz="1600">
              <a:solidFill>
                <a:srgbClr val="002060"/>
              </a:solidFill>
              <a:latin typeface="Quattrocento Sans"/>
              <a:ea typeface="Quattrocento Sans"/>
              <a:cs typeface="Quattrocento Sans"/>
              <a:sym typeface="Quattrocento Sans"/>
            </a:endParaRPr>
          </a:p>
        </p:txBody>
      </p:sp>
      <p:grpSp>
        <p:nvGrpSpPr>
          <p:cNvPr id="213" name="Google Shape;213;p34"/>
          <p:cNvGrpSpPr/>
          <p:nvPr/>
        </p:nvGrpSpPr>
        <p:grpSpPr>
          <a:xfrm>
            <a:off x="126821" y="141248"/>
            <a:ext cx="9017179" cy="6658635"/>
            <a:chOff x="126821" y="141248"/>
            <a:chExt cx="9017179" cy="6658635"/>
          </a:xfrm>
        </p:grpSpPr>
        <p:pic>
          <p:nvPicPr>
            <p:cNvPr id="214" name="Google Shape;214;p34"/>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15" name="Google Shape;215;p34"/>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pic>
        <p:nvPicPr>
          <p:cNvPr descr="Image preview" id="216" name="Google Shape;216;p34"/>
          <p:cNvPicPr preferRelativeResize="0"/>
          <p:nvPr/>
        </p:nvPicPr>
        <p:blipFill rotWithShape="1">
          <a:blip r:embed="rId5">
            <a:alphaModFix/>
          </a:blip>
          <a:srcRect b="0" l="0" r="0" t="0"/>
          <a:stretch/>
        </p:blipFill>
        <p:spPr>
          <a:xfrm>
            <a:off x="145700" y="1514529"/>
            <a:ext cx="2871456" cy="3828941"/>
          </a:xfrm>
          <a:prstGeom prst="rect">
            <a:avLst/>
          </a:prstGeom>
          <a:noFill/>
          <a:ln>
            <a:noFill/>
          </a:ln>
        </p:spPr>
      </p:pic>
      <p:sp>
        <p:nvSpPr>
          <p:cNvPr id="217" name="Google Shape;217;p34"/>
          <p:cNvSpPr/>
          <p:nvPr/>
        </p:nvSpPr>
        <p:spPr>
          <a:xfrm>
            <a:off x="457200" y="6558529"/>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22" name="Shape 222"/>
        <p:cNvGrpSpPr/>
        <p:nvPr/>
      </p:nvGrpSpPr>
      <p:grpSpPr>
        <a:xfrm>
          <a:off x="0" y="0"/>
          <a:ext cx="0" cy="0"/>
          <a:chOff x="0" y="0"/>
          <a:chExt cx="0" cy="0"/>
        </a:xfrm>
      </p:grpSpPr>
      <p:sp>
        <p:nvSpPr>
          <p:cNvPr id="223" name="Google Shape;223;g3f037c43bbe_0_14"/>
          <p:cNvSpPr txBox="1"/>
          <p:nvPr>
            <p:ph type="title"/>
          </p:nvPr>
        </p:nvSpPr>
        <p:spPr>
          <a:xfrm>
            <a:off x="467544" y="-207005"/>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Swimming</a:t>
            </a:r>
            <a:endParaRPr sz="3600">
              <a:solidFill>
                <a:srgbClr val="002060"/>
              </a:solidFill>
              <a:latin typeface="Quattrocento Sans"/>
              <a:ea typeface="Quattrocento Sans"/>
              <a:cs typeface="Quattrocento Sans"/>
              <a:sym typeface="Quattrocento Sans"/>
            </a:endParaRPr>
          </a:p>
        </p:txBody>
      </p:sp>
      <p:sp>
        <p:nvSpPr>
          <p:cNvPr id="224" name="Google Shape;224;g3f037c43bbe_0_14"/>
          <p:cNvSpPr/>
          <p:nvPr/>
        </p:nvSpPr>
        <p:spPr>
          <a:xfrm>
            <a:off x="634486" y="6522924"/>
            <a:ext cx="7875000" cy="276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25" name="Google Shape;225;g3f037c43bbe_0_14"/>
          <p:cNvGrpSpPr/>
          <p:nvPr/>
        </p:nvGrpSpPr>
        <p:grpSpPr>
          <a:xfrm>
            <a:off x="126821" y="99682"/>
            <a:ext cx="9017179" cy="6658635"/>
            <a:chOff x="126821" y="141248"/>
            <a:chExt cx="9017179" cy="6658635"/>
          </a:xfrm>
        </p:grpSpPr>
        <p:pic>
          <p:nvPicPr>
            <p:cNvPr id="226" name="Google Shape;226;g3f037c43bbe_0_14"/>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27" name="Google Shape;227;g3f037c43bbe_0_14"/>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28" name="Google Shape;228;g3f037c43bbe_0_14"/>
          <p:cNvSpPr txBox="1"/>
          <p:nvPr/>
        </p:nvSpPr>
        <p:spPr>
          <a:xfrm>
            <a:off x="566235" y="936010"/>
            <a:ext cx="80115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Years </a:t>
            </a:r>
            <a:r>
              <a:rPr b="1" lang="en-GB" sz="2000">
                <a:solidFill>
                  <a:srgbClr val="002060"/>
                </a:solidFill>
                <a:latin typeface="Quattrocento Sans"/>
                <a:ea typeface="Quattrocento Sans"/>
                <a:cs typeface="Quattrocento Sans"/>
                <a:sym typeface="Quattrocento Sans"/>
              </a:rPr>
              <a:t>5</a:t>
            </a:r>
            <a:r>
              <a:rPr b="1" lang="en-GB" sz="2000">
                <a:solidFill>
                  <a:srgbClr val="002060"/>
                </a:solidFill>
                <a:latin typeface="Quattrocento Sans"/>
                <a:ea typeface="Quattrocento Sans"/>
                <a:cs typeface="Quattrocento Sans"/>
                <a:sym typeface="Quattrocento Sans"/>
              </a:rPr>
              <a:t> and 6 </a:t>
            </a:r>
            <a:r>
              <a:rPr b="1" i="0" lang="en-GB" sz="2000" u="none" cap="none" strike="noStrike">
                <a:solidFill>
                  <a:srgbClr val="002060"/>
                </a:solidFill>
                <a:latin typeface="Quattrocento Sans"/>
                <a:ea typeface="Quattrocento Sans"/>
                <a:cs typeface="Quattrocento Sans"/>
                <a:sym typeface="Quattrocento Sans"/>
              </a:rPr>
              <a:t>will have the opportunity to attend swimming sessions this year. This will happen in 6 week blocks, on </a:t>
            </a:r>
            <a:r>
              <a:rPr b="1" lang="en-GB" sz="2000">
                <a:solidFill>
                  <a:srgbClr val="002060"/>
                </a:solidFill>
                <a:latin typeface="Quattrocento Sans"/>
                <a:ea typeface="Quattrocento Sans"/>
                <a:cs typeface="Quattrocento Sans"/>
                <a:sym typeface="Quattrocento Sans"/>
              </a:rPr>
              <a:t>Friday mornings</a:t>
            </a:r>
            <a:endParaRPr/>
          </a:p>
        </p:txBody>
      </p:sp>
      <p:sp>
        <p:nvSpPr>
          <p:cNvPr id="229" name="Google Shape;229;g3f037c43bbe_0_14"/>
          <p:cNvSpPr txBox="1"/>
          <p:nvPr/>
        </p:nvSpPr>
        <p:spPr>
          <a:xfrm>
            <a:off x="229350" y="1882654"/>
            <a:ext cx="30159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a:p>
        </p:txBody>
      </p:sp>
      <p:sp>
        <p:nvSpPr>
          <p:cNvPr id="230" name="Google Shape;230;g3f037c43bbe_0_14"/>
          <p:cNvSpPr txBox="1"/>
          <p:nvPr/>
        </p:nvSpPr>
        <p:spPr>
          <a:xfrm>
            <a:off x="126820" y="6522924"/>
            <a:ext cx="862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
        <p:nvSpPr>
          <p:cNvPr id="231" name="Google Shape;231;g3f037c43bbe_0_14"/>
          <p:cNvSpPr txBox="1"/>
          <p:nvPr/>
        </p:nvSpPr>
        <p:spPr>
          <a:xfrm>
            <a:off x="634475" y="1882650"/>
            <a:ext cx="8229600" cy="1569900"/>
          </a:xfrm>
          <a:prstGeom prst="rect">
            <a:avLst/>
          </a:prstGeom>
          <a:noFill/>
          <a:ln>
            <a:noFill/>
          </a:ln>
        </p:spPr>
        <p:txBody>
          <a:bodyPr anchorCtr="0" anchor="t" bIns="91425" lIns="91425" spcFirstLastPara="1" rIns="91425" wrap="square" tIns="91425">
            <a:spAutoFit/>
          </a:bodyPr>
          <a:lstStyle/>
          <a:p>
            <a:pPr indent="-285750" lvl="0" marL="285750" rtl="0" algn="l">
              <a:spcBef>
                <a:spcPts val="0"/>
              </a:spcBef>
              <a:spcAft>
                <a:spcPts val="0"/>
              </a:spcAft>
              <a:buClr>
                <a:schemeClr val="dk1"/>
              </a:buClr>
              <a:buSzPts val="1800"/>
              <a:buChar char="•"/>
            </a:pPr>
            <a:r>
              <a:rPr lang="en-GB" sz="1800">
                <a:solidFill>
                  <a:srgbClr val="002060"/>
                </a:solidFill>
                <a:latin typeface="Quattrocento Sans"/>
                <a:ea typeface="Quattrocento Sans"/>
                <a:cs typeface="Quattrocento Sans"/>
                <a:sym typeface="Quattrocento Sans"/>
              </a:rPr>
              <a:t>You will receive an email letting you know the dates that your child will be swimming.</a:t>
            </a:r>
            <a:endParaRPr sz="1800">
              <a:solidFill>
                <a:srgbClr val="002060"/>
              </a:solidFill>
              <a:latin typeface="Quattrocento Sans"/>
              <a:ea typeface="Quattrocento Sans"/>
              <a:cs typeface="Quattrocento Sans"/>
              <a:sym typeface="Quattrocento Sans"/>
            </a:endParaRPr>
          </a:p>
          <a:p>
            <a:pPr indent="0" lvl="0" marL="457200" rtl="0" algn="l">
              <a:spcBef>
                <a:spcPts val="0"/>
              </a:spcBef>
              <a:spcAft>
                <a:spcPts val="0"/>
              </a:spcAft>
              <a:buNone/>
            </a:pPr>
            <a:r>
              <a:t/>
            </a:r>
            <a:endParaRPr sz="1800">
              <a:solidFill>
                <a:srgbClr val="002060"/>
              </a:solidFill>
              <a:latin typeface="Quattrocento Sans"/>
              <a:ea typeface="Quattrocento Sans"/>
              <a:cs typeface="Quattrocento Sans"/>
              <a:sym typeface="Quattrocento Sans"/>
            </a:endParaRPr>
          </a:p>
          <a:p>
            <a:pPr indent="-285750" lvl="0" marL="285750" rtl="0" algn="l">
              <a:spcBef>
                <a:spcPts val="0"/>
              </a:spcBef>
              <a:spcAft>
                <a:spcPts val="0"/>
              </a:spcAft>
              <a:buClr>
                <a:schemeClr val="dk1"/>
              </a:buClr>
              <a:buSzPts val="1800"/>
              <a:buChar char="•"/>
            </a:pPr>
            <a:r>
              <a:rPr lang="en-GB" sz="1800">
                <a:solidFill>
                  <a:srgbClr val="002060"/>
                </a:solidFill>
                <a:latin typeface="Quattrocento Sans"/>
                <a:ea typeface="Quattrocento Sans"/>
                <a:cs typeface="Quattrocento Sans"/>
                <a:sym typeface="Quattrocento Sans"/>
              </a:rPr>
              <a:t>Your child will need swim shorts or a swimming costume, towel and goggles. A swim hat is optional. </a:t>
            </a:r>
            <a:endParaRPr/>
          </a:p>
        </p:txBody>
      </p:sp>
      <p:pic>
        <p:nvPicPr>
          <p:cNvPr id="232" name="Google Shape;232;g3f037c43bbe_0_14"/>
          <p:cNvPicPr preferRelativeResize="0"/>
          <p:nvPr/>
        </p:nvPicPr>
        <p:blipFill>
          <a:blip r:embed="rId5">
            <a:alphaModFix/>
          </a:blip>
          <a:stretch>
            <a:fillRect/>
          </a:stretch>
        </p:blipFill>
        <p:spPr>
          <a:xfrm>
            <a:off x="2117575" y="3552575"/>
            <a:ext cx="4580025" cy="257627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3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Daily Uniform</a:t>
            </a:r>
            <a:endParaRPr b="1" sz="3600">
              <a:latin typeface="Quattrocento Sans"/>
              <a:ea typeface="Quattrocento Sans"/>
              <a:cs typeface="Quattrocento Sans"/>
              <a:sym typeface="Quattrocento Sans"/>
            </a:endParaRPr>
          </a:p>
        </p:txBody>
      </p:sp>
      <p:sp>
        <p:nvSpPr>
          <p:cNvPr id="239" name="Google Shape;239;p33"/>
          <p:cNvSpPr txBox="1"/>
          <p:nvPr>
            <p:ph idx="2" type="body"/>
          </p:nvPr>
        </p:nvSpPr>
        <p:spPr>
          <a:xfrm>
            <a:off x="498088" y="1417638"/>
            <a:ext cx="3773466" cy="4611455"/>
          </a:xfrm>
          <a:prstGeom prst="rect">
            <a:avLst/>
          </a:prstGeom>
          <a:noFill/>
          <a:ln>
            <a:noFill/>
          </a:ln>
        </p:spPr>
        <p:txBody>
          <a:bodyPr anchorCtr="0" anchor="t" bIns="45700" lIns="91425" spcFirstLastPara="1" rIns="91425" wrap="square" tIns="45700">
            <a:normAutofit/>
          </a:bodyPr>
          <a:lstStyle/>
          <a:p>
            <a:pPr indent="0" lvl="0" marL="50800" rtl="0" algn="l">
              <a:lnSpc>
                <a:spcPct val="100000"/>
              </a:lnSpc>
              <a:spcBef>
                <a:spcPts val="560"/>
              </a:spcBef>
              <a:spcAft>
                <a:spcPts val="0"/>
              </a:spcAft>
              <a:buSzPts val="2800"/>
              <a:buNone/>
            </a:pPr>
            <a:r>
              <a:rPr b="1" lang="en-GB" sz="1500">
                <a:solidFill>
                  <a:srgbClr val="002060"/>
                </a:solidFill>
                <a:latin typeface="Quattrocento Sans"/>
                <a:ea typeface="Quattrocento Sans"/>
                <a:cs typeface="Quattrocento Sans"/>
                <a:sym typeface="Quattrocento Sans"/>
              </a:rPr>
              <a:t>Clothing</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Black trousers, shorts, skirt or pinafore</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White polo shirt or shirt</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Royal blue sweatshirt or cardigan (with or without school label)</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Blue and white checked dress as a summer option</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Plain white or black socks or tights</a:t>
            </a:r>
            <a:endParaRPr/>
          </a:p>
          <a:p>
            <a:pPr indent="-228600" lvl="0" marL="457200" rtl="0" algn="l">
              <a:lnSpc>
                <a:spcPct val="100000"/>
              </a:lnSpc>
              <a:spcBef>
                <a:spcPts val="560"/>
              </a:spcBef>
              <a:spcAft>
                <a:spcPts val="0"/>
              </a:spcAft>
              <a:buClr>
                <a:schemeClr val="dk1"/>
              </a:buClr>
              <a:buSzPts val="2800"/>
              <a:buNone/>
            </a:pPr>
            <a:r>
              <a:t/>
            </a:r>
            <a:endParaRPr sz="15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rPr b="1" lang="en-GB" sz="1500">
                <a:solidFill>
                  <a:srgbClr val="002060"/>
                </a:solidFill>
                <a:latin typeface="Quattrocento Sans"/>
                <a:ea typeface="Quattrocento Sans"/>
                <a:cs typeface="Quattrocento Sans"/>
                <a:sym typeface="Quattrocento Sans"/>
              </a:rPr>
              <a:t>Shoes</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Must wear all black shoes, boots or trainers. </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No colour or logos (unless the logo is black)</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Shoes must have no heel</a:t>
            </a:r>
            <a:endParaRPr/>
          </a:p>
          <a:p>
            <a:pPr indent="-228600" lvl="0" marL="457200" rtl="0" algn="l">
              <a:lnSpc>
                <a:spcPct val="100000"/>
              </a:lnSpc>
              <a:spcBef>
                <a:spcPts val="560"/>
              </a:spcBef>
              <a:spcAft>
                <a:spcPts val="0"/>
              </a:spcAft>
              <a:buClr>
                <a:schemeClr val="dk1"/>
              </a:buClr>
              <a:buSzPts val="2800"/>
              <a:buNone/>
            </a:pPr>
            <a:r>
              <a:t/>
            </a:r>
            <a:endParaRPr sz="2000">
              <a:solidFill>
                <a:srgbClr val="002060"/>
              </a:solidFill>
              <a:latin typeface="Quattrocento Sans"/>
              <a:ea typeface="Quattrocento Sans"/>
              <a:cs typeface="Quattrocento Sans"/>
              <a:sym typeface="Quattrocento Sans"/>
            </a:endParaRPr>
          </a:p>
          <a:p>
            <a:pPr indent="-228600" lvl="0" marL="457200" rtl="0" algn="l">
              <a:lnSpc>
                <a:spcPct val="100000"/>
              </a:lnSpc>
              <a:spcBef>
                <a:spcPts val="560"/>
              </a:spcBef>
              <a:spcAft>
                <a:spcPts val="0"/>
              </a:spcAft>
              <a:buClr>
                <a:schemeClr val="dk1"/>
              </a:buClr>
              <a:buSzPts val="2800"/>
              <a:buNone/>
            </a:pPr>
            <a:r>
              <a:t/>
            </a:r>
            <a:endParaRPr sz="2000">
              <a:solidFill>
                <a:srgbClr val="002060"/>
              </a:solidFill>
              <a:latin typeface="Quattrocento Sans"/>
              <a:ea typeface="Quattrocento Sans"/>
              <a:cs typeface="Quattrocento Sans"/>
              <a:sym typeface="Quattrocento Sans"/>
            </a:endParaRPr>
          </a:p>
        </p:txBody>
      </p:sp>
      <p:grpSp>
        <p:nvGrpSpPr>
          <p:cNvPr id="240" name="Google Shape;240;p33"/>
          <p:cNvGrpSpPr/>
          <p:nvPr/>
        </p:nvGrpSpPr>
        <p:grpSpPr>
          <a:xfrm>
            <a:off x="126821" y="141248"/>
            <a:ext cx="9017179" cy="6658635"/>
            <a:chOff x="126821" y="141248"/>
            <a:chExt cx="9017179" cy="6658635"/>
          </a:xfrm>
        </p:grpSpPr>
        <p:pic>
          <p:nvPicPr>
            <p:cNvPr id="241" name="Google Shape;241;p33"/>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42" name="Google Shape;242;p33"/>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43" name="Google Shape;243;p33"/>
          <p:cNvSpPr/>
          <p:nvPr/>
        </p:nvSpPr>
        <p:spPr>
          <a:xfrm>
            <a:off x="457200"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sp>
        <p:nvSpPr>
          <p:cNvPr id="244" name="Google Shape;244;p33"/>
          <p:cNvSpPr txBox="1"/>
          <p:nvPr/>
        </p:nvSpPr>
        <p:spPr>
          <a:xfrm>
            <a:off x="4271554" y="3185921"/>
            <a:ext cx="4754880" cy="1730838"/>
          </a:xfrm>
          <a:prstGeom prst="rect">
            <a:avLst/>
          </a:prstGeom>
          <a:noFill/>
          <a:ln>
            <a:noFill/>
          </a:ln>
        </p:spPr>
        <p:txBody>
          <a:bodyPr anchorCtr="0" anchor="t" bIns="45700" lIns="91425" spcFirstLastPara="1" rIns="91425" wrap="square" tIns="45700">
            <a:noAutofit/>
          </a:bodyPr>
          <a:lstStyle/>
          <a:p>
            <a:pPr indent="0" lvl="0" marL="50800" marR="0" rtl="0" algn="l">
              <a:lnSpc>
                <a:spcPct val="100000"/>
              </a:lnSpc>
              <a:spcBef>
                <a:spcPts val="560"/>
              </a:spcBef>
              <a:spcAft>
                <a:spcPts val="0"/>
              </a:spcAft>
              <a:buClr>
                <a:schemeClr val="dk1"/>
              </a:buClr>
              <a:buSzPts val="2800"/>
              <a:buFont typeface="Arial"/>
              <a:buNone/>
            </a:pPr>
            <a:r>
              <a:rPr b="1" i="0" lang="en-GB" sz="1400" u="none" cap="none" strike="noStrike">
                <a:solidFill>
                  <a:srgbClr val="002060"/>
                </a:solidFill>
                <a:latin typeface="Quattrocento Sans"/>
                <a:ea typeface="Quattrocento Sans"/>
                <a:cs typeface="Quattrocento Sans"/>
                <a:sym typeface="Quattrocento Sans"/>
              </a:rPr>
              <a:t>Jewellery </a:t>
            </a:r>
            <a:endParaRPr/>
          </a:p>
          <a:p>
            <a:pPr indent="-406400" lvl="0" marL="457200" marR="0" rtl="0" algn="l">
              <a:lnSpc>
                <a:spcPct val="100000"/>
              </a:lnSpc>
              <a:spcBef>
                <a:spcPts val="560"/>
              </a:spcBef>
              <a:spcAft>
                <a:spcPts val="0"/>
              </a:spcAft>
              <a:buClr>
                <a:schemeClr val="dk1"/>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Simple stud earrings (not dangling or hoops for safety reasons)</a:t>
            </a:r>
            <a:endParaRPr/>
          </a:p>
          <a:p>
            <a:pPr indent="-406400" lvl="0" marL="457200" marR="0" rtl="0" algn="l">
              <a:lnSpc>
                <a:spcPct val="100000"/>
              </a:lnSpc>
              <a:spcBef>
                <a:spcPts val="560"/>
              </a:spcBef>
              <a:spcAft>
                <a:spcPts val="0"/>
              </a:spcAft>
              <a:buClr>
                <a:schemeClr val="dk1"/>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No chains or necklaces </a:t>
            </a:r>
            <a:endParaRPr/>
          </a:p>
          <a:p>
            <a:pPr indent="-406400" lvl="0" marL="457200" marR="0" rtl="0" algn="l">
              <a:lnSpc>
                <a:spcPct val="100000"/>
              </a:lnSpc>
              <a:spcBef>
                <a:spcPts val="560"/>
              </a:spcBef>
              <a:spcAft>
                <a:spcPts val="0"/>
              </a:spcAft>
              <a:buClr>
                <a:schemeClr val="dk1"/>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A watch may be worn (no internet or phone-based can be worn)</a:t>
            </a:r>
            <a:endParaRPr/>
          </a:p>
          <a:p>
            <a:pPr indent="0" lvl="0" marL="50800" marR="0" rtl="0" algn="l">
              <a:lnSpc>
                <a:spcPct val="100000"/>
              </a:lnSpc>
              <a:spcBef>
                <a:spcPts val="560"/>
              </a:spcBef>
              <a:spcAft>
                <a:spcPts val="0"/>
              </a:spcAft>
              <a:buClr>
                <a:schemeClr val="dk1"/>
              </a:buClr>
              <a:buSzPts val="2800"/>
              <a:buFont typeface="Arial"/>
              <a:buNone/>
            </a:pPr>
            <a:r>
              <a:t/>
            </a:r>
            <a:endParaRPr b="0" i="0" sz="1400" u="none" cap="none" strike="noStrike">
              <a:solidFill>
                <a:srgbClr val="002060"/>
              </a:solidFill>
              <a:latin typeface="Quattrocento Sans"/>
              <a:ea typeface="Quattrocento Sans"/>
              <a:cs typeface="Quattrocento Sans"/>
              <a:sym typeface="Quattrocento Sans"/>
            </a:endParaRPr>
          </a:p>
          <a:p>
            <a:pPr indent="0" lvl="0" marL="50800" marR="0" rtl="0" algn="l">
              <a:lnSpc>
                <a:spcPct val="100000"/>
              </a:lnSpc>
              <a:spcBef>
                <a:spcPts val="560"/>
              </a:spcBef>
              <a:spcAft>
                <a:spcPts val="0"/>
              </a:spcAft>
              <a:buClr>
                <a:schemeClr val="dk1"/>
              </a:buClr>
              <a:buSzPts val="2800"/>
              <a:buFont typeface="Arial"/>
              <a:buNone/>
            </a:pPr>
            <a:r>
              <a:rPr b="1" i="0" lang="en-GB" sz="1400" u="none" cap="none" strike="noStrike">
                <a:solidFill>
                  <a:srgbClr val="002060"/>
                </a:solidFill>
                <a:latin typeface="Quattrocento Sans"/>
                <a:ea typeface="Quattrocento Sans"/>
                <a:cs typeface="Quattrocento Sans"/>
                <a:sym typeface="Quattrocento Sans"/>
              </a:rPr>
              <a:t>Hair and Make-up</a:t>
            </a:r>
            <a:endParaRPr/>
          </a:p>
          <a:p>
            <a:pPr indent="-406400" lvl="0" marL="457200" marR="0" rtl="0" algn="l">
              <a:lnSpc>
                <a:spcPct val="100000"/>
              </a:lnSpc>
              <a:spcBef>
                <a:spcPts val="560"/>
              </a:spcBef>
              <a:spcAft>
                <a:spcPts val="0"/>
              </a:spcAft>
              <a:buClr>
                <a:schemeClr val="dk1"/>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No make-up or nail varnish </a:t>
            </a:r>
            <a:endParaRPr/>
          </a:p>
        </p:txBody>
      </p:sp>
      <p:pic>
        <p:nvPicPr>
          <p:cNvPr descr="A group of children standing together&#10;&#10;Description automatically generated with medium confidence" id="245" name="Google Shape;245;p33"/>
          <p:cNvPicPr preferRelativeResize="0"/>
          <p:nvPr/>
        </p:nvPicPr>
        <p:blipFill rotWithShape="1">
          <a:blip r:embed="rId5">
            <a:alphaModFix/>
          </a:blip>
          <a:srcRect b="0" l="0" r="0" t="0"/>
          <a:stretch/>
        </p:blipFill>
        <p:spPr>
          <a:xfrm>
            <a:off x="6584497" y="393076"/>
            <a:ext cx="1962913" cy="279284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5"/>
          <p:cNvSpPr txBox="1"/>
          <p:nvPr>
            <p:ph idx="1" type="body"/>
          </p:nvPr>
        </p:nvSpPr>
        <p:spPr>
          <a:xfrm>
            <a:off x="467544" y="1196752"/>
            <a:ext cx="8229600" cy="5184576"/>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252" name="Google Shape;252;p35"/>
          <p:cNvSpPr txBox="1"/>
          <p:nvPr>
            <p:ph type="title"/>
          </p:nvPr>
        </p:nvSpPr>
        <p:spPr>
          <a:xfrm>
            <a:off x="467544" y="14042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Nature</a:t>
            </a:r>
            <a:r>
              <a:rPr b="1" lang="en-GB" sz="3600">
                <a:solidFill>
                  <a:srgbClr val="002060"/>
                </a:solidFill>
                <a:latin typeface="Quattrocento Sans"/>
                <a:ea typeface="Quattrocento Sans"/>
                <a:cs typeface="Quattrocento Sans"/>
                <a:sym typeface="Quattrocento Sans"/>
              </a:rPr>
              <a:t> School</a:t>
            </a:r>
            <a:endParaRPr sz="3600">
              <a:solidFill>
                <a:srgbClr val="002060"/>
              </a:solidFill>
              <a:latin typeface="Quattrocento Sans"/>
              <a:ea typeface="Quattrocento Sans"/>
              <a:cs typeface="Quattrocento Sans"/>
              <a:sym typeface="Quattrocento Sans"/>
            </a:endParaRPr>
          </a:p>
        </p:txBody>
      </p:sp>
      <p:sp>
        <p:nvSpPr>
          <p:cNvPr id="253" name="Google Shape;253;p35"/>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54" name="Google Shape;254;p35"/>
          <p:cNvGrpSpPr/>
          <p:nvPr/>
        </p:nvGrpSpPr>
        <p:grpSpPr>
          <a:xfrm>
            <a:off x="126821" y="99682"/>
            <a:ext cx="9017179" cy="6658635"/>
            <a:chOff x="126821" y="141248"/>
            <a:chExt cx="9017179" cy="6658635"/>
          </a:xfrm>
        </p:grpSpPr>
        <p:pic>
          <p:nvPicPr>
            <p:cNvPr id="255" name="Google Shape;255;p35"/>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56" name="Google Shape;256;p35"/>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57" name="Google Shape;257;p35"/>
          <p:cNvSpPr txBox="1"/>
          <p:nvPr/>
        </p:nvSpPr>
        <p:spPr>
          <a:xfrm>
            <a:off x="498088" y="1179647"/>
            <a:ext cx="8011500" cy="1600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GB">
                <a:solidFill>
                  <a:srgbClr val="0F233D"/>
                </a:solidFill>
                <a:latin typeface="Quattrocento Sans"/>
                <a:ea typeface="Quattrocento Sans"/>
                <a:cs typeface="Quattrocento Sans"/>
                <a:sym typeface="Quattrocento Sans"/>
              </a:rPr>
              <a:t>Nature</a:t>
            </a:r>
            <a:r>
              <a:rPr b="0" i="0" lang="en-GB" sz="1400" u="none" cap="none" strike="noStrike">
                <a:solidFill>
                  <a:srgbClr val="0F233D"/>
                </a:solidFill>
                <a:latin typeface="Quattrocento Sans"/>
                <a:ea typeface="Quattrocento Sans"/>
                <a:cs typeface="Quattrocento Sans"/>
                <a:sym typeface="Quattrocento Sans"/>
              </a:rPr>
              <a:t> School sessions follow holistic child led approach, designed to allow children to learn about their natural environment and themselves through play.  The activities provided such as </a:t>
            </a:r>
            <a:r>
              <a:rPr lang="en-GB">
                <a:solidFill>
                  <a:srgbClr val="0F233D"/>
                </a:solidFill>
                <a:latin typeface="Quattrocento Sans"/>
                <a:ea typeface="Quattrocento Sans"/>
                <a:cs typeface="Quattrocento Sans"/>
                <a:sym typeface="Quattrocento Sans"/>
              </a:rPr>
              <a:t>woodworking</a:t>
            </a:r>
            <a:r>
              <a:rPr b="0" i="0" lang="en-GB" sz="1400" u="none" cap="none" strike="noStrike">
                <a:solidFill>
                  <a:srgbClr val="0F233D"/>
                </a:solidFill>
                <a:latin typeface="Quattrocento Sans"/>
                <a:ea typeface="Quattrocento Sans"/>
                <a:cs typeface="Quattrocento Sans"/>
                <a:sym typeface="Quattrocento Sans"/>
              </a:rPr>
              <a:t>, den building, mud play etc, provide the children with managed risks allowing them to build up personal resilience, confidence, self-esteem and communication skills.</a:t>
            </a:r>
            <a:endParaRPr b="0" i="0" sz="1400" u="none" cap="none" strike="noStrike">
              <a:solidFill>
                <a:srgbClr val="0F233D"/>
              </a:solidFill>
              <a:latin typeface="Quattrocento Sans"/>
              <a:ea typeface="Quattrocento Sans"/>
              <a:cs typeface="Quattrocento Sans"/>
              <a:sym typeface="Quattrocento Sans"/>
            </a:endParaRPr>
          </a:p>
          <a:p>
            <a:pPr indent="0" lvl="0" marL="0" marR="0" rtl="0" algn="ctr">
              <a:lnSpc>
                <a:spcPct val="100000"/>
              </a:lnSpc>
              <a:spcBef>
                <a:spcPts val="0"/>
              </a:spcBef>
              <a:spcAft>
                <a:spcPts val="0"/>
              </a:spcAft>
              <a:buNone/>
            </a:pPr>
            <a:r>
              <a:t/>
            </a:r>
            <a:endParaRPr b="0" i="0" sz="1400" u="none" cap="none" strike="noStrike">
              <a:solidFill>
                <a:srgbClr val="0F233D"/>
              </a:solidFill>
              <a:latin typeface="Quattrocento Sans"/>
              <a:ea typeface="Quattrocento Sans"/>
              <a:cs typeface="Quattrocento Sans"/>
              <a:sym typeface="Quattrocento Sans"/>
            </a:endParaRPr>
          </a:p>
          <a:p>
            <a:pPr indent="0" lvl="0" marL="0" marR="0" rtl="0" algn="ctr">
              <a:lnSpc>
                <a:spcPct val="100000"/>
              </a:lnSpc>
              <a:spcBef>
                <a:spcPts val="0"/>
              </a:spcBef>
              <a:spcAft>
                <a:spcPts val="0"/>
              </a:spcAft>
              <a:buNone/>
            </a:pPr>
            <a:r>
              <a:rPr b="0" i="0" lang="en-GB" sz="1400" u="none" cap="none" strike="noStrike">
                <a:solidFill>
                  <a:srgbClr val="0F233D"/>
                </a:solidFill>
                <a:latin typeface="Quattrocento Sans"/>
                <a:ea typeface="Quattrocento Sans"/>
                <a:cs typeface="Quattrocento Sans"/>
                <a:sym typeface="Quattrocento Sans"/>
              </a:rPr>
              <a:t>Children are taken out rain or shine! The only weather conditions in which sessions won't go ahead are thunder and lightning storms or extreme winds.</a:t>
            </a:r>
            <a:endParaRPr b="0" i="0" sz="1400" u="none" cap="none" strike="noStrike">
              <a:solidFill>
                <a:srgbClr val="0F233D"/>
              </a:solidFill>
              <a:latin typeface="Quattrocento Sans"/>
              <a:ea typeface="Quattrocento Sans"/>
              <a:cs typeface="Quattrocento Sans"/>
              <a:sym typeface="Quattrocento Sans"/>
            </a:endParaRPr>
          </a:p>
        </p:txBody>
      </p:sp>
      <p:pic>
        <p:nvPicPr>
          <p:cNvPr descr="A child and child sitting on stumps in the woods&#10;&#10;AI-generated content may be incorrect." id="258" name="Google Shape;258;p35"/>
          <p:cNvPicPr preferRelativeResize="0"/>
          <p:nvPr/>
        </p:nvPicPr>
        <p:blipFill rotWithShape="1">
          <a:blip r:embed="rId5">
            <a:alphaModFix/>
          </a:blip>
          <a:srcRect b="0" l="0" r="0" t="0"/>
          <a:stretch/>
        </p:blipFill>
        <p:spPr>
          <a:xfrm>
            <a:off x="256449" y="3031766"/>
            <a:ext cx="4039564" cy="2694445"/>
          </a:xfrm>
          <a:prstGeom prst="rect">
            <a:avLst/>
          </a:prstGeom>
          <a:noFill/>
          <a:ln>
            <a:noFill/>
          </a:ln>
        </p:spPr>
      </p:pic>
      <p:pic>
        <p:nvPicPr>
          <p:cNvPr descr="A group of children playing in the mud&#10;&#10;AI-generated content may be incorrect." id="259" name="Google Shape;259;p35"/>
          <p:cNvPicPr preferRelativeResize="0"/>
          <p:nvPr/>
        </p:nvPicPr>
        <p:blipFill rotWithShape="1">
          <a:blip r:embed="rId6">
            <a:alphaModFix/>
          </a:blip>
          <a:srcRect b="0" l="0" r="0" t="0"/>
          <a:stretch/>
        </p:blipFill>
        <p:spPr>
          <a:xfrm>
            <a:off x="4884271" y="3026864"/>
            <a:ext cx="4039564" cy="269444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36"/>
          <p:cNvSpPr txBox="1"/>
          <p:nvPr>
            <p:ph idx="1" type="body"/>
          </p:nvPr>
        </p:nvSpPr>
        <p:spPr>
          <a:xfrm>
            <a:off x="467544" y="1196752"/>
            <a:ext cx="8229600" cy="5184600"/>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266" name="Google Shape;266;p36"/>
          <p:cNvSpPr txBox="1"/>
          <p:nvPr>
            <p:ph type="title"/>
          </p:nvPr>
        </p:nvSpPr>
        <p:spPr>
          <a:xfrm>
            <a:off x="467544" y="14042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Nature</a:t>
            </a:r>
            <a:r>
              <a:rPr b="1" lang="en-GB" sz="3600">
                <a:solidFill>
                  <a:srgbClr val="002060"/>
                </a:solidFill>
                <a:latin typeface="Quattrocento Sans"/>
                <a:ea typeface="Quattrocento Sans"/>
                <a:cs typeface="Quattrocento Sans"/>
                <a:sym typeface="Quattrocento Sans"/>
              </a:rPr>
              <a:t> School</a:t>
            </a:r>
            <a:endParaRPr sz="3600">
              <a:solidFill>
                <a:srgbClr val="002060"/>
              </a:solidFill>
              <a:latin typeface="Quattrocento Sans"/>
              <a:ea typeface="Quattrocento Sans"/>
              <a:cs typeface="Quattrocento Sans"/>
              <a:sym typeface="Quattrocento Sans"/>
            </a:endParaRPr>
          </a:p>
        </p:txBody>
      </p:sp>
      <p:sp>
        <p:nvSpPr>
          <p:cNvPr id="267" name="Google Shape;267;p36"/>
          <p:cNvSpPr/>
          <p:nvPr/>
        </p:nvSpPr>
        <p:spPr>
          <a:xfrm>
            <a:off x="634486" y="6522924"/>
            <a:ext cx="7875000" cy="276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68" name="Google Shape;268;p36"/>
          <p:cNvGrpSpPr/>
          <p:nvPr/>
        </p:nvGrpSpPr>
        <p:grpSpPr>
          <a:xfrm>
            <a:off x="126821" y="99682"/>
            <a:ext cx="9017179" cy="6658635"/>
            <a:chOff x="126821" y="141248"/>
            <a:chExt cx="9017179" cy="6658635"/>
          </a:xfrm>
        </p:grpSpPr>
        <p:pic>
          <p:nvPicPr>
            <p:cNvPr id="269" name="Google Shape;269;p36"/>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70" name="Google Shape;270;p36"/>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71" name="Google Shape;271;p36"/>
          <p:cNvSpPr txBox="1"/>
          <p:nvPr/>
        </p:nvSpPr>
        <p:spPr>
          <a:xfrm>
            <a:off x="498088" y="1179647"/>
            <a:ext cx="80115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GB">
                <a:solidFill>
                  <a:srgbClr val="002060"/>
                </a:solidFill>
                <a:latin typeface="Quattrocento Sans"/>
                <a:ea typeface="Quattrocento Sans"/>
                <a:cs typeface="Quattrocento Sans"/>
                <a:sym typeface="Quattrocento Sans"/>
              </a:rPr>
              <a:t>Nature </a:t>
            </a:r>
            <a:r>
              <a:rPr b="0" i="0" lang="en-GB" sz="1400" u="none" cap="none" strike="noStrike">
                <a:solidFill>
                  <a:srgbClr val="002060"/>
                </a:solidFill>
                <a:latin typeface="Quattrocento Sans"/>
                <a:ea typeface="Quattrocento Sans"/>
                <a:cs typeface="Quattrocento Sans"/>
                <a:sym typeface="Quattrocento Sans"/>
              </a:rPr>
              <a:t> School clothes are to be bought in each week on the morning of the </a:t>
            </a:r>
            <a:r>
              <a:rPr lang="en-GB">
                <a:solidFill>
                  <a:srgbClr val="002060"/>
                </a:solidFill>
                <a:latin typeface="Quattrocento Sans"/>
                <a:ea typeface="Quattrocento Sans"/>
                <a:cs typeface="Quattrocento Sans"/>
                <a:sym typeface="Quattrocento Sans"/>
              </a:rPr>
              <a:t>Nature </a:t>
            </a:r>
            <a:r>
              <a:rPr b="0" i="0" lang="en-GB" sz="1400" u="none" cap="none" strike="noStrike">
                <a:solidFill>
                  <a:srgbClr val="002060"/>
                </a:solidFill>
                <a:latin typeface="Quattrocento Sans"/>
                <a:ea typeface="Quattrocento Sans"/>
                <a:cs typeface="Quattrocento Sans"/>
                <a:sym typeface="Quattrocento Sans"/>
              </a:rPr>
              <a:t>School session. Children will change at school and be sent home in these clothes.</a:t>
            </a:r>
            <a:endParaRPr/>
          </a:p>
        </p:txBody>
      </p:sp>
      <p:sp>
        <p:nvSpPr>
          <p:cNvPr id="272" name="Google Shape;272;p36"/>
          <p:cNvSpPr txBox="1"/>
          <p:nvPr/>
        </p:nvSpPr>
        <p:spPr>
          <a:xfrm>
            <a:off x="494725" y="1944200"/>
            <a:ext cx="5194800" cy="469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GB" sz="1900" u="none" cap="none" strike="noStrike">
                <a:solidFill>
                  <a:srgbClr val="17375F"/>
                </a:solidFill>
                <a:latin typeface="Quattrocento Sans"/>
                <a:ea typeface="Quattrocento Sans"/>
                <a:cs typeface="Quattrocento Sans"/>
                <a:sym typeface="Quattrocento Sans"/>
              </a:rPr>
              <a:t>During hot sunny weather children should wear:</a:t>
            </a:r>
            <a:endParaRPr b="1"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lang="en-GB" sz="1900">
                <a:solidFill>
                  <a:srgbClr val="17375F"/>
                </a:solidFill>
                <a:latin typeface="Quattrocento Sans"/>
                <a:ea typeface="Quattrocento Sans"/>
                <a:cs typeface="Quattrocento Sans"/>
                <a:sym typeface="Quattrocento Sans"/>
              </a:rPr>
              <a:t>L</a:t>
            </a:r>
            <a:r>
              <a:rPr b="0" i="0" lang="en-GB" sz="1900" u="none" cap="none" strike="noStrike">
                <a:solidFill>
                  <a:srgbClr val="17375F"/>
                </a:solidFill>
                <a:latin typeface="Quattrocento Sans"/>
                <a:ea typeface="Quattrocento Sans"/>
                <a:cs typeface="Quattrocento Sans"/>
                <a:sym typeface="Quattrocento Sans"/>
              </a:rPr>
              <a:t>ong light cotton trousers</a:t>
            </a:r>
            <a:endParaRPr b="0"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lang="en-GB" sz="1900">
                <a:solidFill>
                  <a:srgbClr val="17375F"/>
                </a:solidFill>
                <a:latin typeface="Quattrocento Sans"/>
                <a:ea typeface="Quattrocento Sans"/>
                <a:cs typeface="Quattrocento Sans"/>
                <a:sym typeface="Quattrocento Sans"/>
              </a:rPr>
              <a:t>L</a:t>
            </a:r>
            <a:r>
              <a:rPr b="0" i="0" lang="en-GB" sz="1900" u="none" cap="none" strike="noStrike">
                <a:solidFill>
                  <a:srgbClr val="17375F"/>
                </a:solidFill>
                <a:latin typeface="Quattrocento Sans"/>
                <a:ea typeface="Quattrocento Sans"/>
                <a:cs typeface="Quattrocento Sans"/>
                <a:sym typeface="Quattrocento Sans"/>
              </a:rPr>
              <a:t>ight cotton socks</a:t>
            </a:r>
            <a:endParaRPr b="0"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lang="en-GB" sz="1900">
                <a:solidFill>
                  <a:srgbClr val="17375F"/>
                </a:solidFill>
                <a:latin typeface="Quattrocento Sans"/>
                <a:ea typeface="Quattrocento Sans"/>
                <a:cs typeface="Quattrocento Sans"/>
                <a:sym typeface="Quattrocento Sans"/>
              </a:rPr>
              <a:t>T</a:t>
            </a:r>
            <a:r>
              <a:rPr b="0" i="0" lang="en-GB" sz="1900" u="none" cap="none" strike="noStrike">
                <a:solidFill>
                  <a:srgbClr val="17375F"/>
                </a:solidFill>
                <a:latin typeface="Quattrocento Sans"/>
                <a:ea typeface="Quattrocento Sans"/>
                <a:cs typeface="Quattrocento Sans"/>
                <a:sym typeface="Quattrocento Sans"/>
              </a:rPr>
              <a:t>rainers or deck shoes</a:t>
            </a:r>
            <a:endParaRPr b="0"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lang="en-GB" sz="1900">
                <a:solidFill>
                  <a:srgbClr val="17375F"/>
                </a:solidFill>
                <a:latin typeface="Quattrocento Sans"/>
                <a:ea typeface="Quattrocento Sans"/>
                <a:cs typeface="Quattrocento Sans"/>
                <a:sym typeface="Quattrocento Sans"/>
              </a:rPr>
              <a:t>S</a:t>
            </a:r>
            <a:r>
              <a:rPr b="0" i="0" lang="en-GB" sz="1900" u="none" cap="none" strike="noStrike">
                <a:solidFill>
                  <a:srgbClr val="17375F"/>
                </a:solidFill>
                <a:latin typeface="Quattrocento Sans"/>
                <a:ea typeface="Quattrocento Sans"/>
                <a:cs typeface="Quattrocento Sans"/>
                <a:sym typeface="Quattrocento Sans"/>
              </a:rPr>
              <a:t>hort sleeved or light cotton long sleeved shirts</a:t>
            </a:r>
            <a:endParaRPr b="0"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lang="en-GB" sz="1900">
                <a:solidFill>
                  <a:srgbClr val="17375F"/>
                </a:solidFill>
                <a:latin typeface="Quattrocento Sans"/>
                <a:ea typeface="Quattrocento Sans"/>
                <a:cs typeface="Quattrocento Sans"/>
                <a:sym typeface="Quattrocento Sans"/>
              </a:rPr>
              <a:t>S</a:t>
            </a:r>
            <a:r>
              <a:rPr b="0" i="0" lang="en-GB" sz="1900" u="none" cap="none" strike="noStrike">
                <a:solidFill>
                  <a:srgbClr val="17375F"/>
                </a:solidFill>
                <a:latin typeface="Quattrocento Sans"/>
                <a:ea typeface="Quattrocento Sans"/>
                <a:cs typeface="Quattrocento Sans"/>
                <a:sym typeface="Quattrocento Sans"/>
              </a:rPr>
              <a:t>un hat</a:t>
            </a:r>
            <a:endParaRPr b="0"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b="0" i="0" lang="en-GB" sz="1900" u="none" cap="none" strike="noStrike">
                <a:solidFill>
                  <a:srgbClr val="17375F"/>
                </a:solidFill>
                <a:latin typeface="Quattrocento Sans"/>
                <a:ea typeface="Quattrocento Sans"/>
                <a:cs typeface="Quattrocento Sans"/>
                <a:sym typeface="Quattrocento Sans"/>
              </a:rPr>
              <a:t>Protective sunscreen</a:t>
            </a:r>
            <a:endParaRPr sz="1900"/>
          </a:p>
          <a:p>
            <a:pPr indent="-196850" lvl="0" marL="285750" marR="0" rtl="0" algn="l">
              <a:lnSpc>
                <a:spcPct val="100000"/>
              </a:lnSpc>
              <a:spcBef>
                <a:spcPts val="0"/>
              </a:spcBef>
              <a:spcAft>
                <a:spcPts val="0"/>
              </a:spcAft>
              <a:buClr>
                <a:srgbClr val="000000"/>
              </a:buClr>
              <a:buSzPts val="1400"/>
              <a:buFont typeface="Noto Sans Symbols"/>
              <a:buNone/>
            </a:pPr>
            <a:r>
              <a:t/>
            </a:r>
            <a:endParaRPr b="0" i="0" sz="1900" u="none" cap="none" strike="noStrike">
              <a:solidFill>
                <a:srgbClr val="17375F"/>
              </a:solidFill>
              <a:latin typeface="Quattrocento Sans"/>
              <a:ea typeface="Quattrocento Sans"/>
              <a:cs typeface="Quattrocento Sans"/>
              <a:sym typeface="Quattrocento Sans"/>
            </a:endParaRPr>
          </a:p>
          <a:p>
            <a:pPr indent="0" lvl="0" marL="0" marR="0" rtl="0" algn="l">
              <a:lnSpc>
                <a:spcPct val="100000"/>
              </a:lnSpc>
              <a:spcBef>
                <a:spcPts val="0"/>
              </a:spcBef>
              <a:spcAft>
                <a:spcPts val="0"/>
              </a:spcAft>
              <a:buNone/>
            </a:pPr>
            <a:r>
              <a:rPr b="1" i="0" lang="en-GB" sz="1900" u="none" cap="none" strike="noStrike">
                <a:solidFill>
                  <a:srgbClr val="17375F"/>
                </a:solidFill>
                <a:latin typeface="Quattrocento Sans"/>
                <a:ea typeface="Quattrocento Sans"/>
                <a:cs typeface="Quattrocento Sans"/>
                <a:sym typeface="Quattrocento Sans"/>
              </a:rPr>
              <a:t>During wet weather children should wear or bring with them:</a:t>
            </a:r>
            <a:endParaRPr b="0"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lang="en-GB" sz="1900">
                <a:solidFill>
                  <a:srgbClr val="17375F"/>
                </a:solidFill>
                <a:latin typeface="Quattrocento Sans"/>
                <a:ea typeface="Quattrocento Sans"/>
                <a:cs typeface="Quattrocento Sans"/>
                <a:sym typeface="Quattrocento Sans"/>
              </a:rPr>
              <a:t>A</a:t>
            </a:r>
            <a:r>
              <a:rPr b="0" i="0" lang="en-GB" sz="1900" u="none" cap="none" strike="noStrike">
                <a:solidFill>
                  <a:srgbClr val="17375F"/>
                </a:solidFill>
                <a:latin typeface="Quattrocento Sans"/>
                <a:ea typeface="Quattrocento Sans"/>
                <a:cs typeface="Quattrocento Sans"/>
                <a:sym typeface="Quattrocento Sans"/>
              </a:rPr>
              <a:t> waterproof coat or jacket</a:t>
            </a:r>
            <a:endParaRPr b="0"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lang="en-GB" sz="1900">
                <a:solidFill>
                  <a:srgbClr val="17375F"/>
                </a:solidFill>
                <a:latin typeface="Quattrocento Sans"/>
                <a:ea typeface="Quattrocento Sans"/>
                <a:cs typeface="Quattrocento Sans"/>
                <a:sym typeface="Quattrocento Sans"/>
              </a:rPr>
              <a:t>W</a:t>
            </a:r>
            <a:r>
              <a:rPr b="0" i="0" lang="en-GB" sz="1900" u="none" cap="none" strike="noStrike">
                <a:solidFill>
                  <a:srgbClr val="17375F"/>
                </a:solidFill>
                <a:latin typeface="Quattrocento Sans"/>
                <a:ea typeface="Quattrocento Sans"/>
                <a:cs typeface="Quattrocento Sans"/>
                <a:sym typeface="Quattrocento Sans"/>
              </a:rPr>
              <a:t>aterproof trousers</a:t>
            </a:r>
            <a:endParaRPr b="0" i="0" sz="1900" u="none" cap="none" strike="noStrike">
              <a:solidFill>
                <a:srgbClr val="17375F"/>
              </a:solidFill>
              <a:latin typeface="Quattrocento Sans"/>
              <a:ea typeface="Quattrocento Sans"/>
              <a:cs typeface="Quattrocento Sans"/>
              <a:sym typeface="Quattrocento Sans"/>
            </a:endParaRPr>
          </a:p>
          <a:p>
            <a:pPr indent="-317500" lvl="0" marL="285750" marR="0" rtl="0" algn="l">
              <a:lnSpc>
                <a:spcPct val="100000"/>
              </a:lnSpc>
              <a:spcBef>
                <a:spcPts val="0"/>
              </a:spcBef>
              <a:spcAft>
                <a:spcPts val="0"/>
              </a:spcAft>
              <a:buClr>
                <a:srgbClr val="000000"/>
              </a:buClr>
              <a:buSzPts val="1900"/>
              <a:buFont typeface="Noto Sans Symbols"/>
              <a:buChar char="●"/>
            </a:pPr>
            <a:r>
              <a:rPr lang="en-GB" sz="1900">
                <a:solidFill>
                  <a:srgbClr val="17375F"/>
                </a:solidFill>
                <a:latin typeface="Quattrocento Sans"/>
                <a:ea typeface="Quattrocento Sans"/>
                <a:cs typeface="Quattrocento Sans"/>
                <a:sym typeface="Quattrocento Sans"/>
              </a:rPr>
              <a:t>W</a:t>
            </a:r>
            <a:r>
              <a:rPr b="0" i="0" lang="en-GB" sz="1900" u="none" cap="none" strike="noStrike">
                <a:solidFill>
                  <a:srgbClr val="17375F"/>
                </a:solidFill>
                <a:latin typeface="Quattrocento Sans"/>
                <a:ea typeface="Quattrocento Sans"/>
                <a:cs typeface="Quattrocento Sans"/>
                <a:sym typeface="Quattrocento Sans"/>
              </a:rPr>
              <a:t>ellington boots. </a:t>
            </a:r>
            <a:endParaRPr b="0" i="0" sz="1900" u="none" cap="none" strike="noStrike">
              <a:solidFill>
                <a:srgbClr val="17375F"/>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descr="A child on a swing&#10;&#10;AI-generated content may be incorrect." id="273" name="Google Shape;273;p36"/>
          <p:cNvPicPr preferRelativeResize="0"/>
          <p:nvPr/>
        </p:nvPicPr>
        <p:blipFill rotWithShape="1">
          <a:blip r:embed="rId5">
            <a:alphaModFix/>
          </a:blip>
          <a:srcRect b="0" l="0" r="0" t="0"/>
          <a:stretch/>
        </p:blipFill>
        <p:spPr>
          <a:xfrm>
            <a:off x="6033887" y="1841802"/>
            <a:ext cx="2743199" cy="1829692"/>
          </a:xfrm>
          <a:prstGeom prst="rect">
            <a:avLst/>
          </a:prstGeom>
          <a:noFill/>
          <a:ln>
            <a:noFill/>
          </a:ln>
        </p:spPr>
      </p:pic>
      <p:pic>
        <p:nvPicPr>
          <p:cNvPr descr="A pond surrounded by plants and trees&#10;&#10;AI-generated content may be incorrect." id="274" name="Google Shape;274;p36"/>
          <p:cNvPicPr preferRelativeResize="0"/>
          <p:nvPr/>
        </p:nvPicPr>
        <p:blipFill rotWithShape="1">
          <a:blip r:embed="rId6">
            <a:alphaModFix/>
          </a:blip>
          <a:srcRect b="0" l="0" r="0" t="0"/>
          <a:stretch/>
        </p:blipFill>
        <p:spPr>
          <a:xfrm>
            <a:off x="6033887" y="3935701"/>
            <a:ext cx="2743199" cy="1829692"/>
          </a:xfrm>
          <a:prstGeom prst="rect">
            <a:avLst/>
          </a:prstGeom>
          <a:noFill/>
          <a:ln>
            <a:noFill/>
          </a:ln>
        </p:spPr>
      </p:pic>
      <p:sp>
        <p:nvSpPr>
          <p:cNvPr id="275" name="Google Shape;275;p36"/>
          <p:cNvSpPr txBox="1"/>
          <p:nvPr/>
        </p:nvSpPr>
        <p:spPr>
          <a:xfrm>
            <a:off x="126821" y="6522924"/>
            <a:ext cx="469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80" name="Shape 280"/>
        <p:cNvGrpSpPr/>
        <p:nvPr/>
      </p:nvGrpSpPr>
      <p:grpSpPr>
        <a:xfrm>
          <a:off x="0" y="0"/>
          <a:ext cx="0" cy="0"/>
          <a:chOff x="0" y="0"/>
          <a:chExt cx="0" cy="0"/>
        </a:xfrm>
      </p:grpSpPr>
      <p:grpSp>
        <p:nvGrpSpPr>
          <p:cNvPr id="281" name="Google Shape;281;p7"/>
          <p:cNvGrpSpPr/>
          <p:nvPr/>
        </p:nvGrpSpPr>
        <p:grpSpPr>
          <a:xfrm>
            <a:off x="1341710" y="5071188"/>
            <a:ext cx="6186177" cy="1156688"/>
            <a:chOff x="416025" y="4636722"/>
            <a:chExt cx="6535223" cy="1564880"/>
          </a:xfrm>
        </p:grpSpPr>
        <p:pic>
          <p:nvPicPr>
            <p:cNvPr descr="Steyning CE School Book Bag" id="282" name="Google Shape;282;p7"/>
            <p:cNvPicPr preferRelativeResize="0"/>
            <p:nvPr/>
          </p:nvPicPr>
          <p:blipFill rotWithShape="1">
            <a:blip r:embed="rId3">
              <a:alphaModFix/>
            </a:blip>
            <a:srcRect b="0" l="0" r="0" t="0"/>
            <a:stretch/>
          </p:blipFill>
          <p:spPr>
            <a:xfrm>
              <a:off x="3764213" y="4636722"/>
              <a:ext cx="1780182" cy="1564880"/>
            </a:xfrm>
            <a:prstGeom prst="rect">
              <a:avLst/>
            </a:prstGeom>
            <a:noFill/>
            <a:ln>
              <a:noFill/>
            </a:ln>
          </p:spPr>
        </p:pic>
        <p:pic>
          <p:nvPicPr>
            <p:cNvPr descr="Steyning CE School PE T Shirt" id="283" name="Google Shape;283;p7"/>
            <p:cNvPicPr preferRelativeResize="0"/>
            <p:nvPr/>
          </p:nvPicPr>
          <p:blipFill rotWithShape="1">
            <a:blip r:embed="rId4">
              <a:alphaModFix/>
            </a:blip>
            <a:srcRect b="0" l="0" r="0" t="0"/>
            <a:stretch/>
          </p:blipFill>
          <p:spPr>
            <a:xfrm>
              <a:off x="2331596" y="4699544"/>
              <a:ext cx="1294866" cy="1502058"/>
            </a:xfrm>
            <a:prstGeom prst="rect">
              <a:avLst/>
            </a:prstGeom>
            <a:noFill/>
            <a:ln>
              <a:noFill/>
            </a:ln>
          </p:spPr>
        </p:pic>
        <p:pic>
          <p:nvPicPr>
            <p:cNvPr descr="Image result for water bottles" id="284" name="Google Shape;284;p7">
              <a:hlinkClick r:id="rId5"/>
            </p:cNvPr>
            <p:cNvPicPr preferRelativeResize="0"/>
            <p:nvPr/>
          </p:nvPicPr>
          <p:blipFill rotWithShape="1">
            <a:blip r:embed="rId6">
              <a:alphaModFix/>
            </a:blip>
            <a:srcRect b="0" l="0" r="0" t="0"/>
            <a:stretch/>
          </p:blipFill>
          <p:spPr>
            <a:xfrm>
              <a:off x="416025" y="5231852"/>
              <a:ext cx="1777820" cy="969750"/>
            </a:xfrm>
            <a:prstGeom prst="rect">
              <a:avLst/>
            </a:prstGeom>
            <a:noFill/>
            <a:ln>
              <a:noFill/>
            </a:ln>
          </p:spPr>
        </p:pic>
        <p:pic>
          <p:nvPicPr>
            <p:cNvPr descr="Image result for healthy snacks" id="285" name="Google Shape;285;p7">
              <a:hlinkClick r:id="rId7"/>
            </p:cNvPr>
            <p:cNvPicPr preferRelativeResize="0"/>
            <p:nvPr/>
          </p:nvPicPr>
          <p:blipFill rotWithShape="1">
            <a:blip r:embed="rId8">
              <a:alphaModFix/>
            </a:blip>
            <a:srcRect b="0" l="0" r="0" t="0"/>
            <a:stretch/>
          </p:blipFill>
          <p:spPr>
            <a:xfrm>
              <a:off x="5682146" y="5055522"/>
              <a:ext cx="1269102" cy="1146080"/>
            </a:xfrm>
            <a:prstGeom prst="rect">
              <a:avLst/>
            </a:prstGeom>
            <a:noFill/>
            <a:ln>
              <a:noFill/>
            </a:ln>
          </p:spPr>
        </p:pic>
      </p:grpSp>
      <p:sp>
        <p:nvSpPr>
          <p:cNvPr id="286" name="Google Shape;28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Daily Expectations</a:t>
            </a:r>
            <a:endParaRPr b="1" sz="3600">
              <a:solidFill>
                <a:srgbClr val="002060"/>
              </a:solidFill>
              <a:latin typeface="Quattrocento Sans"/>
              <a:ea typeface="Quattrocento Sans"/>
              <a:cs typeface="Quattrocento Sans"/>
              <a:sym typeface="Quattrocento Sans"/>
            </a:endParaRPr>
          </a:p>
        </p:txBody>
      </p:sp>
      <p:sp>
        <p:nvSpPr>
          <p:cNvPr id="287" name="Google Shape;287;p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114300" rtl="0" algn="l">
              <a:lnSpc>
                <a:spcPct val="100000"/>
              </a:lnSpc>
              <a:spcBef>
                <a:spcPts val="360"/>
              </a:spcBef>
              <a:spcAft>
                <a:spcPts val="0"/>
              </a:spcAft>
              <a:buSzPts val="1800"/>
              <a:buNone/>
            </a:pPr>
            <a:r>
              <a:rPr b="1" lang="en-GB">
                <a:solidFill>
                  <a:srgbClr val="002060"/>
                </a:solidFill>
                <a:latin typeface="Quattrocento Sans"/>
                <a:ea typeface="Quattrocento Sans"/>
                <a:cs typeface="Quattrocento Sans"/>
                <a:sym typeface="Quattrocento Sans"/>
              </a:rPr>
              <a:t>Each day, your child will need to bring in:</a:t>
            </a:r>
            <a:endParaRPr/>
          </a:p>
          <a:p>
            <a:pPr indent="-342900" lvl="0" marL="457200" rtl="0" algn="l">
              <a:lnSpc>
                <a:spcPct val="150000"/>
              </a:lnSpc>
              <a:spcBef>
                <a:spcPts val="360"/>
              </a:spcBef>
              <a:spcAft>
                <a:spcPts val="0"/>
              </a:spcAft>
              <a:buSzPts val="1800"/>
              <a:buChar char="•"/>
            </a:pPr>
            <a:r>
              <a:rPr lang="en-GB" sz="2000">
                <a:solidFill>
                  <a:srgbClr val="002060"/>
                </a:solidFill>
                <a:latin typeface="Quattrocento Sans"/>
                <a:ea typeface="Quattrocento Sans"/>
                <a:cs typeface="Quattrocento Sans"/>
                <a:sym typeface="Quattrocento Sans"/>
              </a:rPr>
              <a:t>Reading books and reading journals</a:t>
            </a:r>
            <a:endParaRPr/>
          </a:p>
          <a:p>
            <a:pPr indent="-342900" lvl="0" marL="457200" rtl="0" algn="l">
              <a:lnSpc>
                <a:spcPct val="150000"/>
              </a:lnSpc>
              <a:spcBef>
                <a:spcPts val="360"/>
              </a:spcBef>
              <a:spcAft>
                <a:spcPts val="0"/>
              </a:spcAft>
              <a:buSzPts val="1800"/>
              <a:buChar char="•"/>
            </a:pPr>
            <a:r>
              <a:rPr lang="en-GB" sz="2000">
                <a:solidFill>
                  <a:srgbClr val="002060"/>
                </a:solidFill>
                <a:latin typeface="Quattrocento Sans"/>
                <a:ea typeface="Quattrocento Sans"/>
                <a:cs typeface="Quattrocento Sans"/>
                <a:sym typeface="Quattrocento Sans"/>
              </a:rPr>
              <a:t>Water Bottles</a:t>
            </a:r>
            <a:endParaRPr/>
          </a:p>
          <a:p>
            <a:pPr indent="-342900" lvl="0" marL="457200" rtl="0" algn="l">
              <a:lnSpc>
                <a:spcPct val="150000"/>
              </a:lnSpc>
              <a:spcBef>
                <a:spcPts val="360"/>
              </a:spcBef>
              <a:spcAft>
                <a:spcPts val="0"/>
              </a:spcAft>
              <a:buSzPts val="1800"/>
              <a:buChar char="•"/>
            </a:pPr>
            <a:r>
              <a:rPr lang="en-GB" sz="2000">
                <a:solidFill>
                  <a:srgbClr val="002060"/>
                </a:solidFill>
                <a:latin typeface="Quattrocento Sans"/>
                <a:ea typeface="Quattrocento Sans"/>
                <a:cs typeface="Quattrocento Sans"/>
                <a:sym typeface="Quattrocento Sans"/>
              </a:rPr>
              <a:t>Healthy snack</a:t>
            </a:r>
            <a:endParaRPr/>
          </a:p>
          <a:p>
            <a:pPr indent="-342900" lvl="0" marL="457200" rtl="0" algn="l">
              <a:lnSpc>
                <a:spcPct val="150000"/>
              </a:lnSpc>
              <a:spcBef>
                <a:spcPts val="360"/>
              </a:spcBef>
              <a:spcAft>
                <a:spcPts val="0"/>
              </a:spcAft>
              <a:buSzPts val="1800"/>
              <a:buChar char="•"/>
            </a:pPr>
            <a:r>
              <a:rPr lang="en-GB" sz="2000">
                <a:solidFill>
                  <a:srgbClr val="002060"/>
                </a:solidFill>
                <a:latin typeface="Quattrocento Sans"/>
                <a:ea typeface="Quattrocento Sans"/>
                <a:cs typeface="Quattrocento Sans"/>
                <a:sym typeface="Quattrocento Sans"/>
              </a:rPr>
              <a:t>Stationery is provided; please do not send your child in with a pencil case or any stationery from home</a:t>
            </a:r>
            <a:endParaRPr/>
          </a:p>
        </p:txBody>
      </p:sp>
      <p:sp>
        <p:nvSpPr>
          <p:cNvPr id="288" name="Google Shape;288;p7"/>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89" name="Google Shape;289;p7"/>
          <p:cNvGrpSpPr/>
          <p:nvPr/>
        </p:nvGrpSpPr>
        <p:grpSpPr>
          <a:xfrm>
            <a:off x="126821" y="141248"/>
            <a:ext cx="9017179" cy="6658635"/>
            <a:chOff x="126821" y="141248"/>
            <a:chExt cx="9017179" cy="6658635"/>
          </a:xfrm>
        </p:grpSpPr>
        <p:pic>
          <p:nvPicPr>
            <p:cNvPr id="290" name="Google Shape;290;p7"/>
            <p:cNvPicPr preferRelativeResize="0"/>
            <p:nvPr/>
          </p:nvPicPr>
          <p:blipFill rotWithShape="1">
            <a:blip r:embed="rId9">
              <a:alphaModFix/>
            </a:blip>
            <a:srcRect b="0" l="0" r="0" t="0"/>
            <a:stretch/>
          </p:blipFill>
          <p:spPr>
            <a:xfrm>
              <a:off x="8547410" y="6029093"/>
              <a:ext cx="596590" cy="770790"/>
            </a:xfrm>
            <a:prstGeom prst="rect">
              <a:avLst/>
            </a:prstGeom>
            <a:noFill/>
            <a:ln>
              <a:noFill/>
            </a:ln>
          </p:spPr>
        </p:pic>
        <p:pic>
          <p:nvPicPr>
            <p:cNvPr descr="Related image" id="291" name="Google Shape;291;p7"/>
            <p:cNvPicPr preferRelativeResize="0"/>
            <p:nvPr/>
          </p:nvPicPr>
          <p:blipFill rotWithShape="1">
            <a:blip r:embed="rId10">
              <a:alphaModFix/>
            </a:blip>
            <a:srcRect b="0" l="0" r="0" t="0"/>
            <a:stretch/>
          </p:blipFill>
          <p:spPr>
            <a:xfrm>
              <a:off x="126821" y="141248"/>
              <a:ext cx="371267" cy="423746"/>
            </a:xfrm>
            <a:prstGeom prst="rect">
              <a:avLst/>
            </a:prstGeom>
            <a:noFill/>
            <a:ln>
              <a:noFill/>
            </a:ln>
          </p:spPr>
        </p:pic>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g3f037c43bbe_0_5"/>
          <p:cNvSpPr txBox="1"/>
          <p:nvPr>
            <p:ph type="title"/>
          </p:nvPr>
        </p:nvSpPr>
        <p:spPr>
          <a:xfrm>
            <a:off x="457200" y="274650"/>
            <a:ext cx="7875000" cy="1143000"/>
          </a:xfrm>
          <a:prstGeom prst="rect">
            <a:avLst/>
          </a:prstGeom>
        </p:spPr>
        <p:txBody>
          <a:bodyPr anchorCtr="0" anchor="ctr" bIns="45700" lIns="91425" spcFirstLastPara="1" rIns="91425" wrap="square" tIns="45700">
            <a:noAutofit/>
          </a:bodyPr>
          <a:lstStyle/>
          <a:p>
            <a:pPr indent="0" lvl="0" marL="0" rtl="0" algn="ctr">
              <a:spcBef>
                <a:spcPts val="0"/>
              </a:spcBef>
              <a:spcAft>
                <a:spcPts val="0"/>
              </a:spcAft>
              <a:buSzPts val="990"/>
              <a:buNone/>
            </a:pPr>
            <a:r>
              <a:rPr lang="en-GB" sz="3460">
                <a:solidFill>
                  <a:srgbClr val="0F233D"/>
                </a:solidFill>
              </a:rPr>
              <a:t>What it will look like in the classroom? </a:t>
            </a:r>
            <a:endParaRPr sz="3460">
              <a:solidFill>
                <a:srgbClr val="0F233D"/>
              </a:solidFill>
            </a:endParaRPr>
          </a:p>
        </p:txBody>
      </p:sp>
      <p:sp>
        <p:nvSpPr>
          <p:cNvPr id="298" name="Google Shape;298;g3f037c43bbe_0_5"/>
          <p:cNvSpPr txBox="1"/>
          <p:nvPr>
            <p:ph idx="1" type="body"/>
          </p:nvPr>
        </p:nvSpPr>
        <p:spPr>
          <a:xfrm>
            <a:off x="457200" y="1600200"/>
            <a:ext cx="8052300" cy="4526100"/>
          </a:xfrm>
          <a:prstGeom prst="rect">
            <a:avLst/>
          </a:prstGeom>
        </p:spPr>
        <p:txBody>
          <a:bodyPr anchorCtr="0" anchor="t" bIns="45700" lIns="91425" spcFirstLastPara="1" rIns="91425" wrap="square" tIns="45700">
            <a:normAutofit fontScale="92500" lnSpcReduction="20000"/>
          </a:bodyPr>
          <a:lstStyle/>
          <a:p>
            <a:pPr indent="0" lvl="0" marL="0" rtl="0" algn="l">
              <a:spcBef>
                <a:spcPts val="360"/>
              </a:spcBef>
              <a:spcAft>
                <a:spcPts val="0"/>
              </a:spcAft>
              <a:buNone/>
            </a:pPr>
            <a:r>
              <a:rPr lang="en-GB" sz="2500">
                <a:solidFill>
                  <a:srgbClr val="0F233D"/>
                </a:solidFill>
              </a:rPr>
              <a:t>Children will be taught according to their ability and stage of learning, not just their age. </a:t>
            </a:r>
            <a:endParaRPr sz="2500">
              <a:solidFill>
                <a:srgbClr val="0F233D"/>
              </a:solidFill>
            </a:endParaRPr>
          </a:p>
          <a:p>
            <a:pPr indent="0" lvl="0" marL="0" rtl="0" algn="l">
              <a:spcBef>
                <a:spcPts val="360"/>
              </a:spcBef>
              <a:spcAft>
                <a:spcPts val="0"/>
              </a:spcAft>
              <a:buNone/>
            </a:pPr>
            <a:r>
              <a:t/>
            </a:r>
            <a:endParaRPr sz="2500">
              <a:solidFill>
                <a:srgbClr val="0F233D"/>
              </a:solidFill>
            </a:endParaRPr>
          </a:p>
          <a:p>
            <a:pPr indent="0" lvl="0" marL="0" rtl="0" algn="l">
              <a:spcBef>
                <a:spcPts val="360"/>
              </a:spcBef>
              <a:spcAft>
                <a:spcPts val="0"/>
              </a:spcAft>
              <a:buNone/>
            </a:pPr>
            <a:r>
              <a:t/>
            </a:r>
            <a:endParaRPr sz="2500">
              <a:solidFill>
                <a:srgbClr val="0F233D"/>
              </a:solidFill>
            </a:endParaRPr>
          </a:p>
          <a:p>
            <a:pPr indent="0" lvl="0" marL="0" rtl="0" algn="l">
              <a:spcBef>
                <a:spcPts val="360"/>
              </a:spcBef>
              <a:spcAft>
                <a:spcPts val="0"/>
              </a:spcAft>
              <a:buNone/>
            </a:pPr>
            <a:r>
              <a:rPr lang="en-GB" sz="2500">
                <a:solidFill>
                  <a:srgbClr val="0F233D"/>
                </a:solidFill>
              </a:rPr>
              <a:t>All children will continue to follow the National Curriculum for their year group. Teachers will plan carefully to ensure all curriculum objectives are met for each year group within the class.</a:t>
            </a:r>
            <a:endParaRPr sz="2500">
              <a:solidFill>
                <a:srgbClr val="0F233D"/>
              </a:solidFill>
            </a:endParaRPr>
          </a:p>
          <a:p>
            <a:pPr indent="0" lvl="0" marL="0" rtl="0" algn="l">
              <a:spcBef>
                <a:spcPts val="360"/>
              </a:spcBef>
              <a:spcAft>
                <a:spcPts val="0"/>
              </a:spcAft>
              <a:buNone/>
            </a:pPr>
            <a:r>
              <a:t/>
            </a:r>
            <a:endParaRPr sz="2500">
              <a:solidFill>
                <a:srgbClr val="0F233D"/>
              </a:solidFill>
            </a:endParaRPr>
          </a:p>
          <a:p>
            <a:pPr indent="0" lvl="0" marL="0" rtl="0" algn="l">
              <a:spcBef>
                <a:spcPts val="360"/>
              </a:spcBef>
              <a:spcAft>
                <a:spcPts val="0"/>
              </a:spcAft>
              <a:buNone/>
            </a:pPr>
            <a:r>
              <a:t/>
            </a:r>
            <a:endParaRPr sz="2500">
              <a:solidFill>
                <a:srgbClr val="0F233D"/>
              </a:solidFill>
            </a:endParaRPr>
          </a:p>
          <a:p>
            <a:pPr indent="0" lvl="0" marL="0" rtl="0" algn="l">
              <a:spcBef>
                <a:spcPts val="360"/>
              </a:spcBef>
              <a:spcAft>
                <a:spcPts val="0"/>
              </a:spcAft>
              <a:buNone/>
            </a:pPr>
            <a:r>
              <a:rPr lang="en-GB" sz="2500">
                <a:solidFill>
                  <a:srgbClr val="0F233D"/>
                </a:solidFill>
              </a:rPr>
              <a:t>Mixed-age teaching often allows for greater flexibility, enabling children to work at their own pace and access challenges or support as needed.</a:t>
            </a:r>
            <a:endParaRPr sz="2500">
              <a:solidFill>
                <a:srgbClr val="0F233D"/>
              </a:solidFill>
            </a:endParaRPr>
          </a:p>
          <a:p>
            <a:pPr indent="0" lvl="0" marL="0" rtl="0" algn="l">
              <a:spcBef>
                <a:spcPts val="360"/>
              </a:spcBef>
              <a:spcAft>
                <a:spcPts val="0"/>
              </a:spcAft>
              <a:buNone/>
            </a:pPr>
            <a:r>
              <a:t/>
            </a:r>
            <a:endParaRPr/>
          </a:p>
        </p:txBody>
      </p:sp>
      <p:sp>
        <p:nvSpPr>
          <p:cNvPr id="299" name="Google Shape;299;g3f037c43bbe_0_5"/>
          <p:cNvSpPr/>
          <p:nvPr/>
        </p:nvSpPr>
        <p:spPr>
          <a:xfrm>
            <a:off x="634486" y="6522924"/>
            <a:ext cx="7875000" cy="276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300" name="Google Shape;300;g3f037c43bbe_0_5"/>
          <p:cNvGrpSpPr/>
          <p:nvPr/>
        </p:nvGrpSpPr>
        <p:grpSpPr>
          <a:xfrm>
            <a:off x="63421" y="99682"/>
            <a:ext cx="9017179" cy="6658635"/>
            <a:chOff x="126821" y="141248"/>
            <a:chExt cx="9017179" cy="6658635"/>
          </a:xfrm>
        </p:grpSpPr>
        <p:pic>
          <p:nvPicPr>
            <p:cNvPr id="301" name="Google Shape;301;g3f037c43bbe_0_5"/>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302" name="Google Shape;302;g3f037c43bbe_0_5"/>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0"/>
          <p:cNvSpPr txBox="1"/>
          <p:nvPr>
            <p:ph type="title"/>
          </p:nvPr>
        </p:nvSpPr>
        <p:spPr>
          <a:xfrm>
            <a:off x="457200" y="545226"/>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How to support your child </a:t>
            </a:r>
            <a:br>
              <a:rPr b="1" lang="en-GB" sz="3600">
                <a:solidFill>
                  <a:srgbClr val="002060"/>
                </a:solidFill>
                <a:latin typeface="Quattrocento Sans"/>
                <a:ea typeface="Quattrocento Sans"/>
                <a:cs typeface="Quattrocento Sans"/>
                <a:sym typeface="Quattrocento Sans"/>
              </a:rPr>
            </a:br>
            <a:r>
              <a:rPr b="1" lang="en-GB" sz="3600">
                <a:solidFill>
                  <a:srgbClr val="002060"/>
                </a:solidFill>
                <a:latin typeface="Quattrocento Sans"/>
                <a:ea typeface="Quattrocento Sans"/>
                <a:cs typeface="Quattrocento Sans"/>
                <a:sym typeface="Quattrocento Sans"/>
              </a:rPr>
              <a:t>at home</a:t>
            </a:r>
            <a:endParaRPr/>
          </a:p>
        </p:txBody>
      </p:sp>
      <p:sp>
        <p:nvSpPr>
          <p:cNvPr id="308" name="Google Shape;308;p1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00000"/>
              </a:lnSpc>
              <a:spcBef>
                <a:spcPts val="360"/>
              </a:spcBef>
              <a:spcAft>
                <a:spcPts val="0"/>
              </a:spcAft>
              <a:buSzPct val="60811"/>
              <a:buNone/>
            </a:pPr>
            <a:r>
              <a:t/>
            </a:r>
            <a:endParaRPr>
              <a:solidFill>
                <a:srgbClr val="002060"/>
              </a:solidFill>
              <a:latin typeface="Quattrocento Sans"/>
              <a:ea typeface="Quattrocento Sans"/>
              <a:cs typeface="Quattrocento Sans"/>
              <a:sym typeface="Quattrocento Sans"/>
            </a:endParaRPr>
          </a:p>
          <a:p>
            <a:pPr indent="-333632" lvl="0" marL="457200" rtl="0" algn="l">
              <a:lnSpc>
                <a:spcPct val="100000"/>
              </a:lnSpc>
              <a:spcBef>
                <a:spcPts val="360"/>
              </a:spcBef>
              <a:spcAft>
                <a:spcPts val="0"/>
              </a:spcAft>
              <a:buClr>
                <a:schemeClr val="dk1"/>
              </a:buClr>
              <a:buSzPct val="74844"/>
              <a:buChar char="•"/>
            </a:pPr>
            <a:r>
              <a:rPr lang="en-GB" sz="2600">
                <a:solidFill>
                  <a:srgbClr val="002060"/>
                </a:solidFill>
                <a:latin typeface="Quattrocento Sans"/>
                <a:ea typeface="Quattrocento Sans"/>
                <a:cs typeface="Quattrocento Sans"/>
                <a:sym typeface="Quattrocento Sans"/>
              </a:rPr>
              <a:t>Learning Times Tables</a:t>
            </a:r>
            <a:endParaRPr/>
          </a:p>
          <a:p>
            <a:pPr indent="-333632" lvl="0" marL="457200" rtl="0" algn="l">
              <a:lnSpc>
                <a:spcPct val="100000"/>
              </a:lnSpc>
              <a:spcBef>
                <a:spcPts val="360"/>
              </a:spcBef>
              <a:spcAft>
                <a:spcPts val="0"/>
              </a:spcAft>
              <a:buClr>
                <a:schemeClr val="dk1"/>
              </a:buClr>
              <a:buSzPct val="74844"/>
              <a:buChar char="•"/>
            </a:pPr>
            <a:r>
              <a:rPr lang="en-GB" sz="2600">
                <a:solidFill>
                  <a:srgbClr val="002060"/>
                </a:solidFill>
                <a:latin typeface="Quattrocento Sans"/>
                <a:ea typeface="Quattrocento Sans"/>
                <a:cs typeface="Quattrocento Sans"/>
                <a:sym typeface="Quattrocento Sans"/>
              </a:rPr>
              <a:t>TT Rockstars</a:t>
            </a:r>
            <a:endParaRPr/>
          </a:p>
          <a:p>
            <a:pPr indent="-333633" lvl="0" marL="457200" rtl="0" algn="l">
              <a:lnSpc>
                <a:spcPct val="100000"/>
              </a:lnSpc>
              <a:spcBef>
                <a:spcPts val="360"/>
              </a:spcBef>
              <a:spcAft>
                <a:spcPts val="0"/>
              </a:spcAft>
              <a:buClr>
                <a:schemeClr val="dk1"/>
              </a:buClr>
              <a:buSzPct val="74844"/>
              <a:buChar char="•"/>
            </a:pPr>
            <a:r>
              <a:rPr lang="en-GB" sz="2600">
                <a:solidFill>
                  <a:srgbClr val="002060"/>
                </a:solidFill>
                <a:latin typeface="Quattrocento Sans"/>
                <a:ea typeface="Quattrocento Sans"/>
                <a:cs typeface="Quattrocento Sans"/>
                <a:sym typeface="Quattrocento Sans"/>
              </a:rPr>
              <a:t>Reading at least 3 times a week, please make sure this is recorded in your child’s reading diary. </a:t>
            </a:r>
            <a:endParaRPr sz="2600">
              <a:solidFill>
                <a:srgbClr val="002060"/>
              </a:solidFill>
              <a:latin typeface="Quattrocento Sans"/>
              <a:ea typeface="Quattrocento Sans"/>
              <a:cs typeface="Quattrocento Sans"/>
              <a:sym typeface="Quattrocento Sans"/>
            </a:endParaRPr>
          </a:p>
          <a:p>
            <a:pPr indent="-368935" lvl="0" marL="457200" rtl="0" algn="l">
              <a:lnSpc>
                <a:spcPct val="100000"/>
              </a:lnSpc>
              <a:spcBef>
                <a:spcPts val="360"/>
              </a:spcBef>
              <a:spcAft>
                <a:spcPts val="0"/>
              </a:spcAft>
              <a:buClr>
                <a:srgbClr val="002060"/>
              </a:buClr>
              <a:buSzPct val="100000"/>
              <a:buFont typeface="Quattrocento Sans"/>
              <a:buChar char="•"/>
            </a:pPr>
            <a:r>
              <a:rPr lang="en-GB" sz="2600">
                <a:solidFill>
                  <a:srgbClr val="002060"/>
                </a:solidFill>
                <a:latin typeface="Quattrocento Sans"/>
                <a:ea typeface="Quattrocento Sans"/>
                <a:cs typeface="Quattrocento Sans"/>
                <a:sym typeface="Quattrocento Sans"/>
              </a:rPr>
              <a:t>Weekly spellings</a:t>
            </a:r>
            <a:endParaRPr sz="2600">
              <a:solidFill>
                <a:srgbClr val="002060"/>
              </a:solidFill>
              <a:latin typeface="Quattrocento Sans"/>
              <a:ea typeface="Quattrocento Sans"/>
              <a:cs typeface="Quattrocento Sans"/>
              <a:sym typeface="Quattrocento Sans"/>
            </a:endParaRPr>
          </a:p>
          <a:p>
            <a:pPr indent="-333632" lvl="0" marL="457200" rtl="0" algn="l">
              <a:lnSpc>
                <a:spcPct val="100000"/>
              </a:lnSpc>
              <a:spcBef>
                <a:spcPts val="360"/>
              </a:spcBef>
              <a:spcAft>
                <a:spcPts val="0"/>
              </a:spcAft>
              <a:buClr>
                <a:schemeClr val="dk1"/>
              </a:buClr>
              <a:buSzPct val="74844"/>
              <a:buChar char="•"/>
            </a:pPr>
            <a:r>
              <a:rPr lang="en-GB" sz="2600">
                <a:solidFill>
                  <a:srgbClr val="002060"/>
                </a:solidFill>
                <a:latin typeface="Quattrocento Sans"/>
                <a:ea typeface="Quattrocento Sans"/>
                <a:cs typeface="Quattrocento Sans"/>
                <a:sym typeface="Quattrocento Sans"/>
              </a:rPr>
              <a:t>Each class will be sending home a weekly overview of that week’s learning for you to support your children at home </a:t>
            </a:r>
            <a:endParaRPr/>
          </a:p>
          <a:p>
            <a:pPr indent="-333632" lvl="0" marL="457200" rtl="0" algn="l">
              <a:lnSpc>
                <a:spcPct val="100000"/>
              </a:lnSpc>
              <a:spcBef>
                <a:spcPts val="360"/>
              </a:spcBef>
              <a:spcAft>
                <a:spcPts val="0"/>
              </a:spcAft>
              <a:buClr>
                <a:schemeClr val="dk1"/>
              </a:buClr>
              <a:buSzPct val="74844"/>
              <a:buChar char="•"/>
            </a:pPr>
            <a:r>
              <a:rPr lang="en-GB" sz="2600">
                <a:solidFill>
                  <a:srgbClr val="002060"/>
                </a:solidFill>
                <a:latin typeface="Quattrocento Sans"/>
                <a:ea typeface="Quattrocento Sans"/>
                <a:cs typeface="Quattrocento Sans"/>
                <a:sym typeface="Quattrocento Sans"/>
              </a:rPr>
              <a:t>Children</a:t>
            </a:r>
            <a:r>
              <a:rPr lang="en-GB" sz="2600">
                <a:solidFill>
                  <a:srgbClr val="002060"/>
                </a:solidFill>
                <a:latin typeface="Quattrocento Sans"/>
                <a:ea typeface="Quattrocento Sans"/>
                <a:cs typeface="Quattrocento Sans"/>
                <a:sym typeface="Quattrocento Sans"/>
              </a:rPr>
              <a:t> will begin to receive maths homework in the Spring term which will be set weekly. </a:t>
            </a:r>
            <a:endParaRPr/>
          </a:p>
          <a:p>
            <a:pPr indent="0" lvl="0" marL="0" rtl="0" algn="l">
              <a:lnSpc>
                <a:spcPct val="100000"/>
              </a:lnSpc>
              <a:spcBef>
                <a:spcPts val="360"/>
              </a:spcBef>
              <a:spcAft>
                <a:spcPts val="0"/>
              </a:spcAft>
              <a:buSzPct val="60811"/>
              <a:buNone/>
            </a:pPr>
            <a:r>
              <a:t/>
            </a:r>
            <a:endParaRPr/>
          </a:p>
          <a:p>
            <a:pPr indent="0" lvl="0" marL="0" rtl="0" algn="ctr">
              <a:lnSpc>
                <a:spcPct val="100000"/>
              </a:lnSpc>
              <a:spcBef>
                <a:spcPts val="360"/>
              </a:spcBef>
              <a:spcAft>
                <a:spcPts val="0"/>
              </a:spcAft>
              <a:buSzPct val="108108"/>
              <a:buNone/>
            </a:pPr>
            <a:r>
              <a:rPr b="1" i="1" lang="en-GB" sz="1800">
                <a:solidFill>
                  <a:srgbClr val="002060"/>
                </a:solidFill>
                <a:latin typeface="Century Gothic"/>
                <a:ea typeface="Century Gothic"/>
                <a:cs typeface="Century Gothic"/>
                <a:sym typeface="Century Gothic"/>
              </a:rPr>
              <a:t>“Do Everything in Love; we do our best in all we do and all we say with God’s help.” </a:t>
            </a:r>
            <a:endParaRPr sz="1800"/>
          </a:p>
          <a:p>
            <a:pPr indent="-228600" lvl="0" marL="457200" rtl="0" algn="l">
              <a:lnSpc>
                <a:spcPct val="100000"/>
              </a:lnSpc>
              <a:spcBef>
                <a:spcPts val="360"/>
              </a:spcBef>
              <a:spcAft>
                <a:spcPts val="0"/>
              </a:spcAft>
              <a:buClr>
                <a:schemeClr val="dk1"/>
              </a:buClr>
              <a:buSzPct val="60811"/>
              <a:buNone/>
            </a:pPr>
            <a:r>
              <a:t/>
            </a:r>
            <a:endParaRPr/>
          </a:p>
        </p:txBody>
      </p:sp>
      <p:pic>
        <p:nvPicPr>
          <p:cNvPr descr="Related image" id="309" name="Google Shape;309;p10"/>
          <p:cNvPicPr preferRelativeResize="0"/>
          <p:nvPr/>
        </p:nvPicPr>
        <p:blipFill rotWithShape="1">
          <a:blip r:embed="rId3">
            <a:alphaModFix/>
          </a:blip>
          <a:srcRect b="0" l="0" r="0" t="0"/>
          <a:stretch/>
        </p:blipFill>
        <p:spPr>
          <a:xfrm>
            <a:off x="472533" y="357457"/>
            <a:ext cx="1038813" cy="1242743"/>
          </a:xfrm>
          <a:prstGeom prst="rect">
            <a:avLst/>
          </a:prstGeom>
          <a:noFill/>
          <a:ln>
            <a:noFill/>
          </a:ln>
        </p:spPr>
      </p:pic>
      <p:pic>
        <p:nvPicPr>
          <p:cNvPr id="310" name="Google Shape;310;p10"/>
          <p:cNvPicPr preferRelativeResize="0"/>
          <p:nvPr/>
        </p:nvPicPr>
        <p:blipFill rotWithShape="1">
          <a:blip r:embed="rId4">
            <a:alphaModFix/>
          </a:blip>
          <a:srcRect b="0" l="0" r="0" t="0"/>
          <a:stretch/>
        </p:blipFill>
        <p:spPr>
          <a:xfrm>
            <a:off x="7539505" y="284789"/>
            <a:ext cx="1196095" cy="1470025"/>
          </a:xfrm>
          <a:prstGeom prst="rect">
            <a:avLst/>
          </a:prstGeom>
          <a:noFill/>
          <a:ln>
            <a:noFill/>
          </a:ln>
        </p:spPr>
      </p:pic>
      <p:pic>
        <p:nvPicPr>
          <p:cNvPr descr="A picture containing drawing&#10;&#10;Description automatically generated" id="311" name="Google Shape;311;p10"/>
          <p:cNvPicPr preferRelativeResize="0"/>
          <p:nvPr/>
        </p:nvPicPr>
        <p:blipFill rotWithShape="1">
          <a:blip r:embed="rId5">
            <a:alphaModFix/>
          </a:blip>
          <a:srcRect b="0" l="0" r="0" t="0"/>
          <a:stretch/>
        </p:blipFill>
        <p:spPr>
          <a:xfrm>
            <a:off x="7835340" y="5793836"/>
            <a:ext cx="912955" cy="102977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2500" lnSpcReduction="10000"/>
          </a:bodyPr>
          <a:lstStyle/>
          <a:p>
            <a:pPr indent="-431718" lvl="0" marL="457200" rtl="0" algn="l">
              <a:lnSpc>
                <a:spcPct val="150000"/>
              </a:lnSpc>
              <a:spcBef>
                <a:spcPts val="360"/>
              </a:spcBef>
              <a:spcAft>
                <a:spcPts val="0"/>
              </a:spcAft>
              <a:buClr>
                <a:srgbClr val="0F233D"/>
              </a:buClr>
              <a:buSzPct val="100000"/>
              <a:buFont typeface="Quattrocento Sans"/>
              <a:buChar char="●"/>
            </a:pPr>
            <a:r>
              <a:rPr lang="en-GB" sz="3458">
                <a:solidFill>
                  <a:srgbClr val="0F233D"/>
                </a:solidFill>
                <a:latin typeface="Quattrocento Sans"/>
                <a:ea typeface="Quattrocento Sans"/>
                <a:cs typeface="Quattrocento Sans"/>
                <a:sym typeface="Quattrocento Sans"/>
              </a:rPr>
              <a:t>Tuesday 1st September 2026</a:t>
            </a:r>
            <a:endParaRPr sz="3458">
              <a:solidFill>
                <a:srgbClr val="0F233D"/>
              </a:solidFill>
              <a:latin typeface="Quattrocento Sans"/>
              <a:ea typeface="Quattrocento Sans"/>
              <a:cs typeface="Quattrocento Sans"/>
              <a:sym typeface="Quattrocento Sans"/>
            </a:endParaRPr>
          </a:p>
          <a:p>
            <a:pPr indent="-431718" lvl="0" marL="457200" rtl="0" algn="l">
              <a:lnSpc>
                <a:spcPct val="150000"/>
              </a:lnSpc>
              <a:spcBef>
                <a:spcPts val="0"/>
              </a:spcBef>
              <a:spcAft>
                <a:spcPts val="0"/>
              </a:spcAft>
              <a:buClr>
                <a:srgbClr val="0F233D"/>
              </a:buClr>
              <a:buSzPct val="100000"/>
              <a:buChar char="●"/>
            </a:pPr>
            <a:r>
              <a:rPr lang="en-GB" sz="3458">
                <a:solidFill>
                  <a:srgbClr val="0F233D"/>
                </a:solidFill>
              </a:rPr>
              <a:t>Tuesday 26th January 2027</a:t>
            </a:r>
            <a:endParaRPr sz="3458">
              <a:solidFill>
                <a:srgbClr val="0F233D"/>
              </a:solidFill>
              <a:latin typeface="Quattrocento Sans"/>
              <a:ea typeface="Quattrocento Sans"/>
              <a:cs typeface="Quattrocento Sans"/>
              <a:sym typeface="Quattrocento Sans"/>
            </a:endParaRPr>
          </a:p>
          <a:p>
            <a:pPr indent="-431718" lvl="0" marL="457200" rtl="0" algn="l">
              <a:lnSpc>
                <a:spcPct val="150000"/>
              </a:lnSpc>
              <a:spcBef>
                <a:spcPts val="0"/>
              </a:spcBef>
              <a:spcAft>
                <a:spcPts val="0"/>
              </a:spcAft>
              <a:buClr>
                <a:srgbClr val="0F233D"/>
              </a:buClr>
              <a:buSzPct val="100000"/>
              <a:buChar char="●"/>
            </a:pPr>
            <a:r>
              <a:rPr lang="en-GB" sz="3458">
                <a:solidFill>
                  <a:srgbClr val="0F233D"/>
                </a:solidFill>
              </a:rPr>
              <a:t>Monday 19th July 2027</a:t>
            </a:r>
            <a:endParaRPr sz="3458">
              <a:solidFill>
                <a:srgbClr val="0F233D"/>
              </a:solidFill>
            </a:endParaRPr>
          </a:p>
          <a:p>
            <a:pPr indent="-431718" lvl="0" marL="457200" rtl="0" algn="l">
              <a:lnSpc>
                <a:spcPct val="150000"/>
              </a:lnSpc>
              <a:spcBef>
                <a:spcPts val="0"/>
              </a:spcBef>
              <a:spcAft>
                <a:spcPts val="0"/>
              </a:spcAft>
              <a:buClr>
                <a:srgbClr val="0F233D"/>
              </a:buClr>
              <a:buSzPct val="100000"/>
              <a:buChar char="●"/>
            </a:pPr>
            <a:r>
              <a:rPr lang="en-GB" sz="3458">
                <a:solidFill>
                  <a:srgbClr val="0F233D"/>
                </a:solidFill>
              </a:rPr>
              <a:t>Tuesday 20th July 2027</a:t>
            </a:r>
            <a:endParaRPr sz="3458">
              <a:solidFill>
                <a:srgbClr val="0F233D"/>
              </a:solidFill>
            </a:endParaRPr>
          </a:p>
          <a:p>
            <a:pPr indent="-431718" lvl="0" marL="457200" rtl="0" algn="l">
              <a:lnSpc>
                <a:spcPct val="150000"/>
              </a:lnSpc>
              <a:spcBef>
                <a:spcPts val="0"/>
              </a:spcBef>
              <a:spcAft>
                <a:spcPts val="0"/>
              </a:spcAft>
              <a:buClr>
                <a:srgbClr val="0F233D"/>
              </a:buClr>
              <a:buSzPct val="100000"/>
              <a:buChar char="●"/>
            </a:pPr>
            <a:r>
              <a:rPr lang="en-GB" sz="3458">
                <a:solidFill>
                  <a:srgbClr val="0F233D"/>
                </a:solidFill>
              </a:rPr>
              <a:t>Wednesday 21st July 2027</a:t>
            </a:r>
            <a:endParaRPr sz="3458">
              <a:solidFill>
                <a:srgbClr val="0F233D"/>
              </a:solidFill>
            </a:endParaRPr>
          </a:p>
          <a:p>
            <a:pPr indent="-228600" lvl="0" marL="457200" rtl="0" algn="l">
              <a:lnSpc>
                <a:spcPct val="150000"/>
              </a:lnSpc>
              <a:spcBef>
                <a:spcPts val="360"/>
              </a:spcBef>
              <a:spcAft>
                <a:spcPts val="0"/>
              </a:spcAft>
              <a:buClr>
                <a:schemeClr val="dk1"/>
              </a:buClr>
              <a:buSzPct val="118421"/>
              <a:buFont typeface="Arial"/>
              <a:buNone/>
            </a:pPr>
            <a:r>
              <a:t/>
            </a:r>
            <a:endParaRPr>
              <a:solidFill>
                <a:srgbClr val="002060"/>
              </a:solidFill>
              <a:latin typeface="Quattrocento Sans"/>
              <a:ea typeface="Quattrocento Sans"/>
              <a:cs typeface="Quattrocento Sans"/>
              <a:sym typeface="Quattrocento Sans"/>
            </a:endParaRPr>
          </a:p>
          <a:p>
            <a:pPr indent="0" lvl="0" marL="114300" rtl="0" algn="l">
              <a:lnSpc>
                <a:spcPct val="150000"/>
              </a:lnSpc>
              <a:spcBef>
                <a:spcPts val="360"/>
              </a:spcBef>
              <a:spcAft>
                <a:spcPts val="0"/>
              </a:spcAft>
              <a:buSzPct val="90000"/>
              <a:buNone/>
            </a:pPr>
            <a:r>
              <a:t/>
            </a:r>
            <a:endParaRPr b="1" sz="2000">
              <a:solidFill>
                <a:srgbClr val="002060"/>
              </a:solidFill>
              <a:latin typeface="Quattrocento Sans"/>
              <a:ea typeface="Quattrocento Sans"/>
              <a:cs typeface="Quattrocento Sans"/>
              <a:sym typeface="Quattrocento Sans"/>
            </a:endParaRPr>
          </a:p>
        </p:txBody>
      </p:sp>
      <p:grpSp>
        <p:nvGrpSpPr>
          <p:cNvPr id="318" name="Google Shape;318;p38"/>
          <p:cNvGrpSpPr/>
          <p:nvPr/>
        </p:nvGrpSpPr>
        <p:grpSpPr>
          <a:xfrm>
            <a:off x="126821" y="141248"/>
            <a:ext cx="9017179" cy="6658635"/>
            <a:chOff x="126821" y="141248"/>
            <a:chExt cx="9017179" cy="6658635"/>
          </a:xfrm>
        </p:grpSpPr>
        <p:pic>
          <p:nvPicPr>
            <p:cNvPr id="319" name="Google Shape;319;p38"/>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320" name="Google Shape;320;p38"/>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321" name="Google Shape;321;p38"/>
          <p:cNvSpPr txBox="1"/>
          <p:nvPr/>
        </p:nvSpPr>
        <p:spPr>
          <a:xfrm>
            <a:off x="457199" y="82865"/>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70C0"/>
              </a:buClr>
              <a:buSzPts val="5000"/>
              <a:buFont typeface="Arial"/>
              <a:buNone/>
            </a:pPr>
            <a:r>
              <a:rPr b="1" i="0" lang="en-GB" sz="3600" u="none" cap="none" strike="noStrike">
                <a:solidFill>
                  <a:srgbClr val="002060"/>
                </a:solidFill>
                <a:latin typeface="Quattrocento Sans"/>
                <a:ea typeface="Quattrocento Sans"/>
                <a:cs typeface="Quattrocento Sans"/>
                <a:sym typeface="Quattrocento Sans"/>
              </a:rPr>
              <a:t>INSET days for 202</a:t>
            </a:r>
            <a:r>
              <a:rPr b="1" lang="en-GB" sz="3600">
                <a:solidFill>
                  <a:srgbClr val="002060"/>
                </a:solidFill>
                <a:latin typeface="Quattrocento Sans"/>
                <a:ea typeface="Quattrocento Sans"/>
                <a:cs typeface="Quattrocento Sans"/>
                <a:sym typeface="Quattrocento Sans"/>
              </a:rPr>
              <a:t>6</a:t>
            </a:r>
            <a:r>
              <a:rPr b="1" i="0" lang="en-GB" sz="3600" u="none" cap="none" strike="noStrike">
                <a:solidFill>
                  <a:srgbClr val="002060"/>
                </a:solidFill>
                <a:latin typeface="Quattrocento Sans"/>
                <a:ea typeface="Quattrocento Sans"/>
                <a:cs typeface="Quattrocento Sans"/>
                <a:sym typeface="Quattrocento Sans"/>
              </a:rPr>
              <a:t>-</a:t>
            </a:r>
            <a:r>
              <a:rPr b="1" lang="en-GB" sz="3600">
                <a:solidFill>
                  <a:srgbClr val="002060"/>
                </a:solidFill>
                <a:latin typeface="Quattrocento Sans"/>
                <a:ea typeface="Quattrocento Sans"/>
                <a:cs typeface="Quattrocento Sans"/>
                <a:sym typeface="Quattrocento Sans"/>
              </a:rPr>
              <a:t>7</a:t>
            </a:r>
            <a:endParaRPr/>
          </a:p>
        </p:txBody>
      </p:sp>
      <p:sp>
        <p:nvSpPr>
          <p:cNvPr id="322" name="Google Shape;322;p38"/>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pic>
        <p:nvPicPr>
          <p:cNvPr descr="A REMINDER: INSET DAY Monday 2nd December 2024 – Park Vale" id="323" name="Google Shape;323;p38"/>
          <p:cNvPicPr preferRelativeResize="0"/>
          <p:nvPr/>
        </p:nvPicPr>
        <p:blipFill rotWithShape="1">
          <a:blip r:embed="rId5">
            <a:alphaModFix/>
          </a:blip>
          <a:srcRect b="0" l="0" r="0" t="0"/>
          <a:stretch/>
        </p:blipFill>
        <p:spPr>
          <a:xfrm>
            <a:off x="6067774" y="4555178"/>
            <a:ext cx="2528349" cy="1571000"/>
          </a:xfrm>
          <a:prstGeom prst="rect">
            <a:avLst/>
          </a:prstGeom>
          <a:noFill/>
          <a:ln>
            <a:noFill/>
          </a:ln>
        </p:spPr>
      </p:pic>
      <p:sp>
        <p:nvSpPr>
          <p:cNvPr id="324" name="Google Shape;324;p38"/>
          <p:cNvSpPr txBox="1"/>
          <p:nvPr/>
        </p:nvSpPr>
        <p:spPr>
          <a:xfrm>
            <a:off x="126821" y="6522924"/>
            <a:ext cx="46976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u="sng">
                <a:solidFill>
                  <a:srgbClr val="002060"/>
                </a:solidFill>
                <a:latin typeface="Quattrocento Sans"/>
                <a:ea typeface="Quattrocento Sans"/>
                <a:cs typeface="Quattrocento Sans"/>
                <a:sym typeface="Quattrocento Sans"/>
              </a:rPr>
              <a:t>SATS Week</a:t>
            </a:r>
            <a:endParaRPr/>
          </a:p>
        </p:txBody>
      </p:sp>
      <p:sp>
        <p:nvSpPr>
          <p:cNvPr id="330" name="Google Shape;330;p3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85000" lnSpcReduction="10000"/>
          </a:bodyPr>
          <a:lstStyle/>
          <a:p>
            <a:pPr indent="0" lvl="0" marL="114300" rtl="0" algn="ctr">
              <a:lnSpc>
                <a:spcPct val="100000"/>
              </a:lnSpc>
              <a:spcBef>
                <a:spcPts val="360"/>
              </a:spcBef>
              <a:spcAft>
                <a:spcPts val="0"/>
              </a:spcAft>
              <a:buSzPct val="69231"/>
              <a:buNone/>
            </a:pPr>
            <a:r>
              <a:rPr lang="en-GB" sz="2600">
                <a:solidFill>
                  <a:srgbClr val="002060"/>
                </a:solidFill>
                <a:latin typeface="Quattrocento Sans"/>
                <a:ea typeface="Quattrocento Sans"/>
                <a:cs typeface="Quattrocento Sans"/>
                <a:sym typeface="Quattrocento Sans"/>
              </a:rPr>
              <a:t>Monday 10</a:t>
            </a:r>
            <a:r>
              <a:rPr baseline="30000" lang="en-GB" sz="2600">
                <a:solidFill>
                  <a:srgbClr val="002060"/>
                </a:solidFill>
                <a:latin typeface="Quattrocento Sans"/>
                <a:ea typeface="Quattrocento Sans"/>
                <a:cs typeface="Quattrocento Sans"/>
                <a:sym typeface="Quattrocento Sans"/>
              </a:rPr>
              <a:t>th</a:t>
            </a:r>
            <a:r>
              <a:rPr lang="en-GB" sz="2600">
                <a:solidFill>
                  <a:srgbClr val="002060"/>
                </a:solidFill>
                <a:latin typeface="Quattrocento Sans"/>
                <a:ea typeface="Quattrocento Sans"/>
                <a:cs typeface="Quattrocento Sans"/>
                <a:sym typeface="Quattrocento Sans"/>
              </a:rPr>
              <a:t> May to Thursday 13</a:t>
            </a:r>
            <a:r>
              <a:rPr baseline="30000" lang="en-GB" sz="2600">
                <a:solidFill>
                  <a:srgbClr val="002060"/>
                </a:solidFill>
                <a:latin typeface="Quattrocento Sans"/>
                <a:ea typeface="Quattrocento Sans"/>
                <a:cs typeface="Quattrocento Sans"/>
                <a:sym typeface="Quattrocento Sans"/>
              </a:rPr>
              <a:t>th</a:t>
            </a:r>
            <a:endParaRPr sz="2600">
              <a:solidFill>
                <a:srgbClr val="002060"/>
              </a:solidFill>
              <a:latin typeface="Quattrocento Sans"/>
              <a:ea typeface="Quattrocento Sans"/>
              <a:cs typeface="Quattrocento Sans"/>
              <a:sym typeface="Quattrocento Sans"/>
            </a:endParaRPr>
          </a:p>
          <a:p>
            <a:pPr indent="-228600" lvl="0" marL="457200" rtl="0" algn="l">
              <a:lnSpc>
                <a:spcPct val="100000"/>
              </a:lnSpc>
              <a:spcBef>
                <a:spcPts val="360"/>
              </a:spcBef>
              <a:spcAft>
                <a:spcPts val="0"/>
              </a:spcAft>
              <a:buClr>
                <a:schemeClr val="dk1"/>
              </a:buClr>
              <a:buSzPct val="69231"/>
              <a:buNone/>
            </a:pPr>
            <a:r>
              <a:t/>
            </a:r>
            <a:endParaRPr sz="2600">
              <a:solidFill>
                <a:srgbClr val="002060"/>
              </a:solidFill>
              <a:latin typeface="Quattrocento Sans"/>
              <a:ea typeface="Quattrocento Sans"/>
              <a:cs typeface="Quattrocento Sans"/>
              <a:sym typeface="Quattrocento Sans"/>
            </a:endParaRPr>
          </a:p>
          <a:p>
            <a:pPr indent="-325755" lvl="0" marL="457200" rtl="0" algn="l">
              <a:lnSpc>
                <a:spcPct val="100000"/>
              </a:lnSpc>
              <a:spcBef>
                <a:spcPts val="360"/>
              </a:spcBef>
              <a:spcAft>
                <a:spcPts val="0"/>
              </a:spcAft>
              <a:buClr>
                <a:schemeClr val="dk1"/>
              </a:buClr>
              <a:buSzPct val="69231"/>
              <a:buChar char="•"/>
            </a:pPr>
            <a:r>
              <a:rPr lang="en-GB" sz="2600">
                <a:solidFill>
                  <a:srgbClr val="002060"/>
                </a:solidFill>
                <a:latin typeface="Quattrocento Sans"/>
                <a:ea typeface="Quattrocento Sans"/>
                <a:cs typeface="Quattrocento Sans"/>
                <a:sym typeface="Quattrocento Sans"/>
              </a:rPr>
              <a:t>2 GPS (1 Spelling + 1 Grammar and Punctuation)</a:t>
            </a:r>
            <a:endParaRPr/>
          </a:p>
          <a:p>
            <a:pPr indent="-325755" lvl="0" marL="457200" rtl="0" algn="l">
              <a:lnSpc>
                <a:spcPct val="100000"/>
              </a:lnSpc>
              <a:spcBef>
                <a:spcPts val="360"/>
              </a:spcBef>
              <a:spcAft>
                <a:spcPts val="0"/>
              </a:spcAft>
              <a:buClr>
                <a:schemeClr val="dk1"/>
              </a:buClr>
              <a:buSzPct val="69231"/>
              <a:buChar char="•"/>
            </a:pPr>
            <a:r>
              <a:rPr lang="en-GB" sz="2600">
                <a:solidFill>
                  <a:srgbClr val="002060"/>
                </a:solidFill>
                <a:latin typeface="Quattrocento Sans"/>
                <a:ea typeface="Quattrocento Sans"/>
                <a:cs typeface="Quattrocento Sans"/>
                <a:sym typeface="Quattrocento Sans"/>
              </a:rPr>
              <a:t>3 Maths (1 arithmetic +  2 reasoning)</a:t>
            </a:r>
            <a:endParaRPr/>
          </a:p>
          <a:p>
            <a:pPr indent="-325755" lvl="0" marL="457200" rtl="0" algn="l">
              <a:lnSpc>
                <a:spcPct val="100000"/>
              </a:lnSpc>
              <a:spcBef>
                <a:spcPts val="360"/>
              </a:spcBef>
              <a:spcAft>
                <a:spcPts val="0"/>
              </a:spcAft>
              <a:buClr>
                <a:schemeClr val="dk1"/>
              </a:buClr>
              <a:buSzPct val="69231"/>
              <a:buChar char="•"/>
            </a:pPr>
            <a:r>
              <a:rPr lang="en-GB" sz="2600">
                <a:solidFill>
                  <a:srgbClr val="002060"/>
                </a:solidFill>
                <a:latin typeface="Quattrocento Sans"/>
                <a:ea typeface="Quattrocento Sans"/>
                <a:cs typeface="Quattrocento Sans"/>
                <a:sym typeface="Quattrocento Sans"/>
              </a:rPr>
              <a:t>1 Reading</a:t>
            </a:r>
            <a:endParaRPr/>
          </a:p>
          <a:p>
            <a:pPr indent="0" lvl="0" marL="114300" rtl="0" algn="l">
              <a:lnSpc>
                <a:spcPct val="100000"/>
              </a:lnSpc>
              <a:spcBef>
                <a:spcPts val="360"/>
              </a:spcBef>
              <a:spcAft>
                <a:spcPts val="0"/>
              </a:spcAft>
              <a:buSzPct val="69231"/>
              <a:buNone/>
            </a:pPr>
            <a:r>
              <a:t/>
            </a:r>
            <a:endParaRPr sz="2600">
              <a:solidFill>
                <a:srgbClr val="002060"/>
              </a:solidFill>
              <a:latin typeface="Quattrocento Sans"/>
              <a:ea typeface="Quattrocento Sans"/>
              <a:cs typeface="Quattrocento Sans"/>
              <a:sym typeface="Quattrocento Sans"/>
            </a:endParaRPr>
          </a:p>
          <a:p>
            <a:pPr indent="0" lvl="0" marL="114300" rtl="0" algn="l">
              <a:lnSpc>
                <a:spcPct val="100000"/>
              </a:lnSpc>
              <a:spcBef>
                <a:spcPts val="360"/>
              </a:spcBef>
              <a:spcAft>
                <a:spcPts val="0"/>
              </a:spcAft>
              <a:buSzPct val="150000"/>
              <a:buNone/>
            </a:pPr>
            <a:r>
              <a:rPr lang="en-GB" sz="1200">
                <a:solidFill>
                  <a:srgbClr val="002060"/>
                </a:solidFill>
                <a:latin typeface="Quattrocento Sans"/>
                <a:ea typeface="Quattrocento Sans"/>
                <a:cs typeface="Quattrocento Sans"/>
                <a:sym typeface="Quattrocento Sans"/>
              </a:rPr>
              <a:t>You will receive more information about this next year.</a:t>
            </a:r>
            <a:endParaRPr/>
          </a:p>
          <a:p>
            <a:pPr indent="0" lvl="0" marL="114300" rtl="0" algn="l">
              <a:lnSpc>
                <a:spcPct val="100000"/>
              </a:lnSpc>
              <a:spcBef>
                <a:spcPts val="360"/>
              </a:spcBef>
              <a:spcAft>
                <a:spcPts val="0"/>
              </a:spcAft>
              <a:buSzPct val="128571"/>
              <a:buNone/>
            </a:pPr>
            <a:r>
              <a:t/>
            </a:r>
            <a:endParaRPr sz="1400"/>
          </a:p>
          <a:p>
            <a:pPr indent="0" lvl="0" marL="0" rtl="0" algn="ctr">
              <a:lnSpc>
                <a:spcPct val="100000"/>
              </a:lnSpc>
              <a:spcBef>
                <a:spcPts val="360"/>
              </a:spcBef>
              <a:spcAft>
                <a:spcPts val="0"/>
              </a:spcAft>
              <a:buSzPct val="100000"/>
              <a:buNone/>
            </a:pPr>
            <a:r>
              <a:t/>
            </a:r>
            <a:endParaRPr b="1" i="1" sz="1800">
              <a:solidFill>
                <a:srgbClr val="002060"/>
              </a:solidFill>
              <a:latin typeface="Century Gothic"/>
              <a:ea typeface="Century Gothic"/>
              <a:cs typeface="Century Gothic"/>
              <a:sym typeface="Century Gothic"/>
            </a:endParaRPr>
          </a:p>
          <a:p>
            <a:pPr indent="0" lvl="0" marL="0" rtl="0" algn="ctr">
              <a:lnSpc>
                <a:spcPct val="100000"/>
              </a:lnSpc>
              <a:spcBef>
                <a:spcPts val="360"/>
              </a:spcBef>
              <a:spcAft>
                <a:spcPts val="0"/>
              </a:spcAft>
              <a:buSzPct val="100000"/>
              <a:buNone/>
            </a:pPr>
            <a:r>
              <a:t/>
            </a:r>
            <a:endParaRPr b="1" i="1" sz="1800">
              <a:solidFill>
                <a:srgbClr val="002060"/>
              </a:solidFill>
              <a:latin typeface="Century Gothic"/>
              <a:ea typeface="Century Gothic"/>
              <a:cs typeface="Century Gothic"/>
              <a:sym typeface="Century Gothic"/>
            </a:endParaRPr>
          </a:p>
          <a:p>
            <a:pPr indent="0" lvl="0" marL="0" rtl="0" algn="ctr">
              <a:lnSpc>
                <a:spcPct val="100000"/>
              </a:lnSpc>
              <a:spcBef>
                <a:spcPts val="360"/>
              </a:spcBef>
              <a:spcAft>
                <a:spcPts val="0"/>
              </a:spcAft>
              <a:buSzPct val="100000"/>
              <a:buNone/>
            </a:pPr>
            <a:r>
              <a:t/>
            </a:r>
            <a:endParaRPr b="1" i="1" sz="1800">
              <a:solidFill>
                <a:srgbClr val="002060"/>
              </a:solidFill>
              <a:latin typeface="Century Gothic"/>
              <a:ea typeface="Century Gothic"/>
              <a:cs typeface="Century Gothic"/>
              <a:sym typeface="Century Gothic"/>
            </a:endParaRPr>
          </a:p>
          <a:p>
            <a:pPr indent="0" lvl="0" marL="0" rtl="0" algn="ctr">
              <a:lnSpc>
                <a:spcPct val="100000"/>
              </a:lnSpc>
              <a:spcBef>
                <a:spcPts val="360"/>
              </a:spcBef>
              <a:spcAft>
                <a:spcPts val="0"/>
              </a:spcAft>
              <a:buSzPct val="100000"/>
              <a:buNone/>
            </a:pPr>
            <a:r>
              <a:t/>
            </a:r>
            <a:endParaRPr b="1" i="1" sz="1800">
              <a:solidFill>
                <a:srgbClr val="002060"/>
              </a:solidFill>
              <a:latin typeface="Century Gothic"/>
              <a:ea typeface="Century Gothic"/>
              <a:cs typeface="Century Gothic"/>
              <a:sym typeface="Century Gothic"/>
            </a:endParaRPr>
          </a:p>
          <a:p>
            <a:pPr indent="0" lvl="0" marL="0" rtl="0" algn="ctr">
              <a:lnSpc>
                <a:spcPct val="100000"/>
              </a:lnSpc>
              <a:spcBef>
                <a:spcPts val="360"/>
              </a:spcBef>
              <a:spcAft>
                <a:spcPts val="0"/>
              </a:spcAft>
              <a:buSzPct val="100000"/>
              <a:buNone/>
            </a:pPr>
            <a:r>
              <a:t/>
            </a:r>
            <a:endParaRPr b="1" i="1" sz="1800">
              <a:solidFill>
                <a:srgbClr val="002060"/>
              </a:solidFill>
              <a:latin typeface="Century Gothic"/>
              <a:ea typeface="Century Gothic"/>
              <a:cs typeface="Century Gothic"/>
              <a:sym typeface="Century Gothic"/>
            </a:endParaRPr>
          </a:p>
          <a:p>
            <a:pPr indent="0" lvl="0" marL="0" rtl="0" algn="ctr">
              <a:lnSpc>
                <a:spcPct val="100000"/>
              </a:lnSpc>
              <a:spcBef>
                <a:spcPts val="360"/>
              </a:spcBef>
              <a:spcAft>
                <a:spcPts val="0"/>
              </a:spcAft>
              <a:buSzPct val="100000"/>
              <a:buNone/>
            </a:pPr>
            <a:r>
              <a:rPr b="1" i="1" lang="en-GB" sz="1800">
                <a:solidFill>
                  <a:srgbClr val="002060"/>
                </a:solidFill>
                <a:latin typeface="Century Gothic"/>
                <a:ea typeface="Century Gothic"/>
                <a:cs typeface="Century Gothic"/>
                <a:sym typeface="Century Gothic"/>
              </a:rPr>
              <a:t>“Do Everything in Love; we do our best in all we do and all we say with God’s help.” </a:t>
            </a:r>
            <a:endParaRPr sz="1800"/>
          </a:p>
          <a:p>
            <a:pPr indent="-228600" lvl="0" marL="457200" rtl="0" algn="l">
              <a:lnSpc>
                <a:spcPct val="100000"/>
              </a:lnSpc>
              <a:spcBef>
                <a:spcPts val="360"/>
              </a:spcBef>
              <a:spcAft>
                <a:spcPts val="0"/>
              </a:spcAft>
              <a:buClr>
                <a:schemeClr val="dk1"/>
              </a:buClr>
              <a:buSzPct val="56250"/>
              <a:buNone/>
            </a:pPr>
            <a:r>
              <a:t/>
            </a:r>
            <a:endParaRPr/>
          </a:p>
        </p:txBody>
      </p:sp>
      <p:pic>
        <p:nvPicPr>
          <p:cNvPr descr="Related image" id="331" name="Google Shape;331;p37"/>
          <p:cNvPicPr preferRelativeResize="0"/>
          <p:nvPr/>
        </p:nvPicPr>
        <p:blipFill rotWithShape="1">
          <a:blip r:embed="rId3">
            <a:alphaModFix/>
          </a:blip>
          <a:srcRect b="0" l="0" r="0" t="0"/>
          <a:stretch/>
        </p:blipFill>
        <p:spPr>
          <a:xfrm>
            <a:off x="472533" y="357457"/>
            <a:ext cx="1038813" cy="1242743"/>
          </a:xfrm>
          <a:prstGeom prst="rect">
            <a:avLst/>
          </a:prstGeom>
          <a:noFill/>
          <a:ln>
            <a:noFill/>
          </a:ln>
        </p:spPr>
      </p:pic>
      <p:pic>
        <p:nvPicPr>
          <p:cNvPr id="332" name="Google Shape;332;p37"/>
          <p:cNvPicPr preferRelativeResize="0"/>
          <p:nvPr/>
        </p:nvPicPr>
        <p:blipFill rotWithShape="1">
          <a:blip r:embed="rId4">
            <a:alphaModFix/>
          </a:blip>
          <a:srcRect b="0" l="0" r="0" t="0"/>
          <a:stretch/>
        </p:blipFill>
        <p:spPr>
          <a:xfrm>
            <a:off x="7539505" y="284789"/>
            <a:ext cx="1196095" cy="1470025"/>
          </a:xfrm>
          <a:prstGeom prst="rect">
            <a:avLst/>
          </a:prstGeom>
          <a:noFill/>
          <a:ln>
            <a:noFill/>
          </a:ln>
        </p:spPr>
      </p:pic>
      <p:pic>
        <p:nvPicPr>
          <p:cNvPr descr="A picture containing drawing&#10;&#10;Description automatically generated" id="333" name="Google Shape;333;p37"/>
          <p:cNvPicPr preferRelativeResize="0"/>
          <p:nvPr/>
        </p:nvPicPr>
        <p:blipFill rotWithShape="1">
          <a:blip r:embed="rId5">
            <a:alphaModFix/>
          </a:blip>
          <a:srcRect b="0" l="0" r="0" t="0"/>
          <a:stretch/>
        </p:blipFill>
        <p:spPr>
          <a:xfrm>
            <a:off x="7835340" y="5793836"/>
            <a:ext cx="912955" cy="102977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40"/>
          <p:cNvSpPr txBox="1"/>
          <p:nvPr>
            <p:ph type="title"/>
          </p:nvPr>
        </p:nvSpPr>
        <p:spPr>
          <a:xfrm>
            <a:off x="0" y="106756"/>
            <a:ext cx="9091906" cy="1325559"/>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sz="3600">
                <a:solidFill>
                  <a:srgbClr val="002060"/>
                </a:solidFill>
                <a:latin typeface="Quattrocento Sans"/>
                <a:ea typeface="Quattrocento Sans"/>
                <a:cs typeface="Quattrocento Sans"/>
                <a:sym typeface="Quattrocento Sans"/>
              </a:rPr>
              <a:t>Smartphone-Free School</a:t>
            </a:r>
            <a:endParaRPr/>
          </a:p>
        </p:txBody>
      </p:sp>
      <p:sp>
        <p:nvSpPr>
          <p:cNvPr descr="Image result for question mark stick man" id="340" name="Google Shape;340;p40"/>
          <p:cNvSpPr/>
          <p:nvPr/>
        </p:nvSpPr>
        <p:spPr>
          <a:xfrm>
            <a:off x="63495" y="-136529"/>
            <a:ext cx="304796" cy="30479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1" name="Google Shape;341;p40"/>
          <p:cNvSpPr/>
          <p:nvPr/>
        </p:nvSpPr>
        <p:spPr>
          <a:xfrm>
            <a:off x="166393" y="6313785"/>
            <a:ext cx="7875023" cy="323167"/>
          </a:xfrm>
          <a:prstGeom prst="rect">
            <a:avLst/>
          </a:prstGeom>
          <a:noFill/>
          <a:ln>
            <a:noFill/>
          </a:ln>
        </p:spPr>
        <p:txBody>
          <a:bodyPr anchorCtr="1"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500"/>
              <a:buFont typeface="Arial"/>
              <a:buNone/>
            </a:pPr>
            <a:r>
              <a:rPr b="1" i="1" lang="en-GB" sz="15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500" u="none" cap="none" strike="noStrike">
              <a:solidFill>
                <a:srgbClr val="000000"/>
              </a:solidFill>
              <a:latin typeface="Calibri"/>
              <a:ea typeface="Calibri"/>
              <a:cs typeface="Calibri"/>
              <a:sym typeface="Calibri"/>
            </a:endParaRPr>
          </a:p>
        </p:txBody>
      </p:sp>
      <p:sp>
        <p:nvSpPr>
          <p:cNvPr id="342" name="Google Shape;342;p40"/>
          <p:cNvSpPr txBox="1"/>
          <p:nvPr/>
        </p:nvSpPr>
        <p:spPr>
          <a:xfrm>
            <a:off x="215893" y="1358689"/>
            <a:ext cx="838902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444444"/>
                </a:solidFill>
                <a:latin typeface="Century Gothic"/>
                <a:ea typeface="Century Gothic"/>
                <a:cs typeface="Century Gothic"/>
                <a:sym typeface="Century Gothic"/>
              </a:rPr>
              <a:t> </a:t>
            </a:r>
            <a:endParaRPr b="0" i="0" sz="1400" u="none" cap="none" strike="noStrike">
              <a:solidFill>
                <a:srgbClr val="000000"/>
              </a:solidFill>
              <a:latin typeface="Times"/>
              <a:ea typeface="Times"/>
              <a:cs typeface="Times"/>
              <a:sym typeface="Times"/>
            </a:endParaRPr>
          </a:p>
        </p:txBody>
      </p:sp>
      <p:sp>
        <p:nvSpPr>
          <p:cNvPr id="343" name="Google Shape;343;p40"/>
          <p:cNvSpPr txBox="1"/>
          <p:nvPr/>
        </p:nvSpPr>
        <p:spPr>
          <a:xfrm>
            <a:off x="243455" y="4774902"/>
            <a:ext cx="8900545"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600" u="none" cap="none" strike="noStrike">
                <a:solidFill>
                  <a:srgbClr val="002060"/>
                </a:solidFill>
                <a:latin typeface="Quattrocento Sans"/>
                <a:ea typeface="Quattrocento Sans"/>
                <a:cs typeface="Quattrocento Sans"/>
                <a:sym typeface="Quattrocento Sans"/>
              </a:rPr>
              <a:t> </a:t>
            </a:r>
            <a:endParaRPr b="0" i="0" sz="1600" u="none" cap="none" strike="noStrike">
              <a:solidFill>
                <a:srgbClr val="002060"/>
              </a:solidFill>
              <a:latin typeface="Calibri"/>
              <a:ea typeface="Calibri"/>
              <a:cs typeface="Calibri"/>
              <a:sym typeface="Calibri"/>
            </a:endParaRPr>
          </a:p>
        </p:txBody>
      </p:sp>
      <p:sp>
        <p:nvSpPr>
          <p:cNvPr id="344" name="Google Shape;344;p40"/>
          <p:cNvSpPr txBox="1"/>
          <p:nvPr/>
        </p:nvSpPr>
        <p:spPr>
          <a:xfrm>
            <a:off x="126821" y="6522924"/>
            <a:ext cx="46976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pic>
        <p:nvPicPr>
          <p:cNvPr id="345" name="Google Shape;345;p40"/>
          <p:cNvPicPr preferRelativeResize="0"/>
          <p:nvPr/>
        </p:nvPicPr>
        <p:blipFill rotWithShape="1">
          <a:blip r:embed="rId3">
            <a:alphaModFix/>
          </a:blip>
          <a:srcRect b="0" l="0" r="0" t="0"/>
          <a:stretch/>
        </p:blipFill>
        <p:spPr>
          <a:xfrm>
            <a:off x="2718497" y="1900570"/>
            <a:ext cx="3383812" cy="338381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16"/>
          <p:cNvSpPr txBox="1"/>
          <p:nvPr>
            <p:ph idx="1" type="body"/>
          </p:nvPr>
        </p:nvSpPr>
        <p:spPr>
          <a:xfrm>
            <a:off x="434007" y="432462"/>
            <a:ext cx="8157592" cy="5423275"/>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680"/>
              </a:spcBef>
              <a:spcAft>
                <a:spcPts val="0"/>
              </a:spcAft>
              <a:buSzPts val="4000"/>
              <a:buNone/>
            </a:pPr>
            <a:r>
              <a:t/>
            </a:r>
            <a:endParaRPr sz="4000">
              <a:solidFill>
                <a:srgbClr val="002060"/>
              </a:solidFill>
              <a:latin typeface="Quattrocento Sans"/>
              <a:ea typeface="Quattrocento Sans"/>
              <a:cs typeface="Quattrocento Sans"/>
              <a:sym typeface="Quattrocento Sans"/>
            </a:endParaRPr>
          </a:p>
          <a:p>
            <a:pPr indent="0" lvl="0" marL="0" rtl="0" algn="ctr">
              <a:lnSpc>
                <a:spcPct val="100000"/>
              </a:lnSpc>
              <a:spcBef>
                <a:spcPts val="680"/>
              </a:spcBef>
              <a:spcAft>
                <a:spcPts val="0"/>
              </a:spcAft>
              <a:buSzPts val="4000"/>
              <a:buNone/>
            </a:pPr>
            <a:r>
              <a:t/>
            </a:r>
            <a:endParaRPr sz="4000">
              <a:solidFill>
                <a:srgbClr val="002060"/>
              </a:solidFill>
              <a:latin typeface="Quattrocento Sans"/>
              <a:ea typeface="Quattrocento Sans"/>
              <a:cs typeface="Quattrocento Sans"/>
              <a:sym typeface="Quattrocento Sans"/>
            </a:endParaRPr>
          </a:p>
          <a:p>
            <a:pPr indent="0" lvl="0" marL="0" rtl="0" algn="ctr">
              <a:lnSpc>
                <a:spcPct val="100000"/>
              </a:lnSpc>
              <a:spcBef>
                <a:spcPts val="680"/>
              </a:spcBef>
              <a:spcAft>
                <a:spcPts val="0"/>
              </a:spcAft>
              <a:buSzPts val="4000"/>
              <a:buNone/>
            </a:pPr>
            <a:r>
              <a:t/>
            </a:r>
            <a:endParaRPr sz="4000">
              <a:solidFill>
                <a:srgbClr val="002060"/>
              </a:solidFill>
              <a:latin typeface="Quattrocento Sans"/>
              <a:ea typeface="Quattrocento Sans"/>
              <a:cs typeface="Quattrocento Sans"/>
              <a:sym typeface="Quattrocento Sans"/>
            </a:endParaRPr>
          </a:p>
          <a:p>
            <a:pPr indent="0" lvl="0" marL="0" rtl="0" algn="ctr">
              <a:lnSpc>
                <a:spcPct val="100000"/>
              </a:lnSpc>
              <a:spcBef>
                <a:spcPts val="680"/>
              </a:spcBef>
              <a:spcAft>
                <a:spcPts val="0"/>
              </a:spcAft>
              <a:buSzPts val="4000"/>
              <a:buNone/>
            </a:pPr>
            <a:r>
              <a:rPr lang="en-GB" sz="4000">
                <a:solidFill>
                  <a:srgbClr val="002060"/>
                </a:solidFill>
                <a:latin typeface="Quattrocento Sans"/>
                <a:ea typeface="Quattrocento Sans"/>
                <a:cs typeface="Quattrocento Sans"/>
                <a:sym typeface="Quattrocento Sans"/>
              </a:rPr>
              <a:t>Any questions?</a:t>
            </a:r>
            <a:endParaRPr/>
          </a:p>
          <a:p>
            <a:pPr indent="0" lvl="0" marL="0" rtl="0" algn="ctr">
              <a:lnSpc>
                <a:spcPct val="100000"/>
              </a:lnSpc>
              <a:spcBef>
                <a:spcPts val="680"/>
              </a:spcBef>
              <a:spcAft>
                <a:spcPts val="0"/>
              </a:spcAft>
              <a:buSzPts val="4000"/>
              <a:buNone/>
            </a:pPr>
            <a:r>
              <a:t/>
            </a:r>
            <a:endParaRPr sz="4000">
              <a:solidFill>
                <a:srgbClr val="002060"/>
              </a:solidFill>
              <a:latin typeface="Quattrocento Sans"/>
              <a:ea typeface="Quattrocento Sans"/>
              <a:cs typeface="Quattrocento Sans"/>
              <a:sym typeface="Quattrocento Sans"/>
            </a:endParaRPr>
          </a:p>
          <a:p>
            <a:pPr indent="0" lvl="0" marL="0" rtl="0" algn="ctr">
              <a:lnSpc>
                <a:spcPct val="100000"/>
              </a:lnSpc>
              <a:spcBef>
                <a:spcPts val="680"/>
              </a:spcBef>
              <a:spcAft>
                <a:spcPts val="0"/>
              </a:spcAft>
              <a:buClr>
                <a:schemeClr val="dk1"/>
              </a:buClr>
              <a:buSzPts val="4000"/>
              <a:buNone/>
            </a:pPr>
            <a:r>
              <a:t/>
            </a:r>
            <a:endParaRPr sz="4000">
              <a:solidFill>
                <a:schemeClr val="dk2"/>
              </a:solidFill>
              <a:latin typeface="Oi"/>
              <a:ea typeface="Oi"/>
              <a:cs typeface="Oi"/>
              <a:sym typeface="Oi"/>
            </a:endParaRPr>
          </a:p>
          <a:p>
            <a:pPr indent="0" lvl="0" marL="0" rtl="0" algn="ctr">
              <a:lnSpc>
                <a:spcPct val="100000"/>
              </a:lnSpc>
              <a:spcBef>
                <a:spcPts val="680"/>
              </a:spcBef>
              <a:spcAft>
                <a:spcPts val="0"/>
              </a:spcAft>
              <a:buClr>
                <a:schemeClr val="dk1"/>
              </a:buClr>
              <a:buSzPts val="4000"/>
              <a:buNone/>
            </a:pPr>
            <a:r>
              <a:t/>
            </a:r>
            <a:endParaRPr sz="4000">
              <a:solidFill>
                <a:schemeClr val="dk2"/>
              </a:solidFill>
              <a:latin typeface="Oi"/>
              <a:ea typeface="Oi"/>
              <a:cs typeface="Oi"/>
              <a:sym typeface="Oi"/>
            </a:endParaRPr>
          </a:p>
          <a:p>
            <a:pPr indent="0" lvl="0" marL="0" rtl="0" algn="ctr">
              <a:lnSpc>
                <a:spcPct val="100000"/>
              </a:lnSpc>
              <a:spcBef>
                <a:spcPts val="680"/>
              </a:spcBef>
              <a:spcAft>
                <a:spcPts val="0"/>
              </a:spcAft>
              <a:buClr>
                <a:schemeClr val="dk1"/>
              </a:buClr>
              <a:buSzPts val="4000"/>
              <a:buNone/>
            </a:pPr>
            <a:r>
              <a:t/>
            </a:r>
            <a:endParaRPr b="1" sz="4000">
              <a:solidFill>
                <a:srgbClr val="002060"/>
              </a:solidFill>
              <a:latin typeface="Quattrocento Sans"/>
              <a:ea typeface="Quattrocento Sans"/>
              <a:cs typeface="Quattrocento Sans"/>
              <a:sym typeface="Quattrocento Sans"/>
            </a:endParaRPr>
          </a:p>
        </p:txBody>
      </p:sp>
      <p:sp>
        <p:nvSpPr>
          <p:cNvPr id="352" name="Google Shape;352;p16"/>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353" name="Google Shape;353;p16"/>
          <p:cNvGrpSpPr/>
          <p:nvPr/>
        </p:nvGrpSpPr>
        <p:grpSpPr>
          <a:xfrm>
            <a:off x="126821" y="141248"/>
            <a:ext cx="9017179" cy="6658635"/>
            <a:chOff x="126821" y="141248"/>
            <a:chExt cx="9017179" cy="6658635"/>
          </a:xfrm>
        </p:grpSpPr>
        <p:pic>
          <p:nvPicPr>
            <p:cNvPr id="354" name="Google Shape;354;p16"/>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355" name="Google Shape;355;p16"/>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356" name="Google Shape;356;p16"/>
          <p:cNvSpPr txBox="1"/>
          <p:nvPr/>
        </p:nvSpPr>
        <p:spPr>
          <a:xfrm>
            <a:off x="126821" y="6522924"/>
            <a:ext cx="46976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2016-07-08T15:16:43Z</dcterms:created>
  <dc:creator>Katy Harrison</dc:creator>
</cp:coreProperties>
</file>